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45"/>
  </p:notesMasterIdLst>
  <p:sldIdLst>
    <p:sldId id="314" r:id="rId2"/>
    <p:sldId id="256" r:id="rId3"/>
    <p:sldId id="266" r:id="rId4"/>
    <p:sldId id="267" r:id="rId5"/>
    <p:sldId id="325" r:id="rId6"/>
    <p:sldId id="317" r:id="rId7"/>
    <p:sldId id="324" r:id="rId8"/>
    <p:sldId id="296" r:id="rId9"/>
    <p:sldId id="323" r:id="rId10"/>
    <p:sldId id="327" r:id="rId11"/>
    <p:sldId id="326" r:id="rId12"/>
    <p:sldId id="269" r:id="rId13"/>
    <p:sldId id="293" r:id="rId14"/>
    <p:sldId id="295" r:id="rId15"/>
    <p:sldId id="290" r:id="rId16"/>
    <p:sldId id="286" r:id="rId17"/>
    <p:sldId id="292" r:id="rId18"/>
    <p:sldId id="291" r:id="rId19"/>
    <p:sldId id="288" r:id="rId20"/>
    <p:sldId id="289" r:id="rId21"/>
    <p:sldId id="307" r:id="rId22"/>
    <p:sldId id="308" r:id="rId23"/>
    <p:sldId id="310" r:id="rId24"/>
    <p:sldId id="311" r:id="rId25"/>
    <p:sldId id="312" r:id="rId26"/>
    <p:sldId id="313" r:id="rId27"/>
    <p:sldId id="283" r:id="rId28"/>
    <p:sldId id="302" r:id="rId29"/>
    <p:sldId id="297" r:id="rId30"/>
    <p:sldId id="303" r:id="rId31"/>
    <p:sldId id="315" r:id="rId32"/>
    <p:sldId id="299" r:id="rId33"/>
    <p:sldId id="300" r:id="rId34"/>
    <p:sldId id="331" r:id="rId35"/>
    <p:sldId id="270" r:id="rId36"/>
    <p:sldId id="279" r:id="rId37"/>
    <p:sldId id="281" r:id="rId38"/>
    <p:sldId id="274" r:id="rId39"/>
    <p:sldId id="275" r:id="rId40"/>
    <p:sldId id="277" r:id="rId41"/>
    <p:sldId id="322" r:id="rId42"/>
    <p:sldId id="264" r:id="rId43"/>
    <p:sldId id="304" r:id="rId44"/>
  </p:sldIdLst>
  <p:sldSz cx="11522075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0" autoAdjust="0"/>
    <p:restoredTop sz="84919" autoAdjust="0"/>
  </p:normalViewPr>
  <p:slideViewPr>
    <p:cSldViewPr snapToGrid="0">
      <p:cViewPr varScale="1">
        <p:scale>
          <a:sx n="62" d="100"/>
          <a:sy n="62" d="100"/>
        </p:scale>
        <p:origin x="1344" y="72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11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273FA-6378-4A61-826B-3962BB4ABC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CD6BE-03DD-4A56-A0BA-D5366ECFA51F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Executive Dashboard  </a:t>
          </a:r>
          <a:r>
            <a:rPr lang="en-US" sz="3200" dirty="0" smtClean="0">
              <a:latin typeface="Calibri" pitchFamily="34" charset="0"/>
            </a:rPr>
            <a:t>(Spinning Mills)  </a:t>
          </a:r>
          <a:r>
            <a:rPr lang="en-US" sz="1200" dirty="0" smtClean="0">
              <a:latin typeface="Calibri" pitchFamily="34" charset="0"/>
            </a:rPr>
            <a:t>Level 1 </a:t>
          </a:r>
          <a:endParaRPr lang="en-US" sz="3200" dirty="0">
            <a:latin typeface="Calibri" pitchFamily="34" charset="0"/>
          </a:endParaRPr>
        </a:p>
      </dgm:t>
    </dgm:pt>
    <dgm:pt modelId="{1718659A-C861-4435-A0D4-DA8477B5D7FC}" type="parTrans" cxnId="{04EBDB48-5B51-49E5-A26A-D0861D43C141}">
      <dgm:prSet/>
      <dgm:spPr/>
      <dgm:t>
        <a:bodyPr/>
        <a:lstStyle/>
        <a:p>
          <a:endParaRPr lang="en-US"/>
        </a:p>
      </dgm:t>
    </dgm:pt>
    <dgm:pt modelId="{92319AAB-A1CE-40C1-B18F-2CFFEA663992}" type="sibTrans" cxnId="{04EBDB48-5B51-49E5-A26A-D0861D43C141}">
      <dgm:prSet/>
      <dgm:spPr/>
      <dgm:t>
        <a:bodyPr/>
        <a:lstStyle/>
        <a:p>
          <a:endParaRPr lang="en-US"/>
        </a:p>
      </dgm:t>
    </dgm:pt>
    <dgm:pt modelId="{77BF0005-0729-4F9E-AE53-EDEB98E1A4E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0"/>
        <a:lstStyle/>
        <a:p>
          <a:endParaRPr lang="en-US" sz="1600" dirty="0">
            <a:latin typeface="Calibri" pitchFamily="34" charset="0"/>
          </a:endParaRPr>
        </a:p>
      </dgm:t>
    </dgm:pt>
    <dgm:pt modelId="{664EDF01-ACF7-4B0B-917C-289A090C3127}" type="parTrans" cxnId="{7C4F7921-1BF0-4A5F-B72C-E6AA232DC7D3}">
      <dgm:prSet/>
      <dgm:spPr/>
      <dgm:t>
        <a:bodyPr/>
        <a:lstStyle/>
        <a:p>
          <a:endParaRPr lang="en-US"/>
        </a:p>
      </dgm:t>
    </dgm:pt>
    <dgm:pt modelId="{6EB11C32-C37D-4D18-A63E-2F92865F5BD5}" type="sibTrans" cxnId="{7C4F7921-1BF0-4A5F-B72C-E6AA232DC7D3}">
      <dgm:prSet/>
      <dgm:spPr/>
      <dgm:t>
        <a:bodyPr/>
        <a:lstStyle/>
        <a:p>
          <a:endParaRPr lang="en-US"/>
        </a:p>
      </dgm:t>
    </dgm:pt>
    <dgm:pt modelId="{7EA1EE0E-F6A1-4D0F-BDF9-8E0274A218C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ctr" anchorCtr="0"/>
        <a:lstStyle/>
        <a:p>
          <a:endParaRPr lang="en-US" sz="1600" dirty="0">
            <a:latin typeface="Calibri" pitchFamily="34" charset="0"/>
          </a:endParaRPr>
        </a:p>
      </dgm:t>
    </dgm:pt>
    <dgm:pt modelId="{6346EEC9-861A-4620-A7FA-85B8BB094D8D}" type="parTrans" cxnId="{D48D2C4F-D39A-4B10-935E-1C095CF78746}">
      <dgm:prSet/>
      <dgm:spPr/>
      <dgm:t>
        <a:bodyPr/>
        <a:lstStyle/>
        <a:p>
          <a:endParaRPr lang="en-US"/>
        </a:p>
      </dgm:t>
    </dgm:pt>
    <dgm:pt modelId="{07D8A0CF-0182-4235-8A4C-B697809478E3}" type="sibTrans" cxnId="{D48D2C4F-D39A-4B10-935E-1C095CF78746}">
      <dgm:prSet/>
      <dgm:spPr/>
      <dgm:t>
        <a:bodyPr/>
        <a:lstStyle/>
        <a:p>
          <a:endParaRPr lang="en-US"/>
        </a:p>
      </dgm:t>
    </dgm:pt>
    <dgm:pt modelId="{1562CB84-3F3A-4AF3-8287-6CE90EC0EF4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ctr" anchorCtr="0"/>
        <a:lstStyle/>
        <a:p>
          <a:endParaRPr lang="en-US" sz="1600" dirty="0">
            <a:latin typeface="Calibri" pitchFamily="34" charset="0"/>
          </a:endParaRPr>
        </a:p>
      </dgm:t>
    </dgm:pt>
    <dgm:pt modelId="{13E9A88C-F330-4377-BA21-66CEEFBC3125}" type="parTrans" cxnId="{DC6A1278-24C7-43D4-B77E-CFC4A197D066}">
      <dgm:prSet/>
      <dgm:spPr/>
      <dgm:t>
        <a:bodyPr/>
        <a:lstStyle/>
        <a:p>
          <a:endParaRPr lang="en-US"/>
        </a:p>
      </dgm:t>
    </dgm:pt>
    <dgm:pt modelId="{331B8683-D1CE-4D8D-8ACA-4FAE5D685500}" type="sibTrans" cxnId="{DC6A1278-24C7-43D4-B77E-CFC4A197D066}">
      <dgm:prSet/>
      <dgm:spPr/>
      <dgm:t>
        <a:bodyPr/>
        <a:lstStyle/>
        <a:p>
          <a:endParaRPr lang="en-US"/>
        </a:p>
      </dgm:t>
    </dgm:pt>
    <dgm:pt modelId="{A938CF27-1B76-4A37-BDB6-E9ED53BF6CD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ctr" anchorCtr="0"/>
        <a:lstStyle/>
        <a:p>
          <a:endParaRPr lang="en-US" sz="1600" dirty="0">
            <a:latin typeface="Calibri" pitchFamily="34" charset="0"/>
          </a:endParaRPr>
        </a:p>
      </dgm:t>
    </dgm:pt>
    <dgm:pt modelId="{DBD38761-FD51-410F-9F43-246F87AA9C10}" type="parTrans" cxnId="{1B20AF2A-2E06-4E40-A41E-0861074FA22B}">
      <dgm:prSet/>
      <dgm:spPr/>
      <dgm:t>
        <a:bodyPr/>
        <a:lstStyle/>
        <a:p>
          <a:endParaRPr lang="en-US"/>
        </a:p>
      </dgm:t>
    </dgm:pt>
    <dgm:pt modelId="{3DDD58EA-4C69-4239-9A1D-8CC14D11765A}" type="sibTrans" cxnId="{1B20AF2A-2E06-4E40-A41E-0861074FA22B}">
      <dgm:prSet/>
      <dgm:spPr/>
      <dgm:t>
        <a:bodyPr/>
        <a:lstStyle/>
        <a:p>
          <a:endParaRPr lang="en-US"/>
        </a:p>
      </dgm:t>
    </dgm:pt>
    <dgm:pt modelId="{AB2A96AB-009D-4383-BD73-1CB3DB55F2C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ctr" anchorCtr="0"/>
        <a:lstStyle/>
        <a:p>
          <a:endParaRPr lang="en-US" sz="1600" dirty="0">
            <a:latin typeface="Calibri" pitchFamily="34" charset="0"/>
          </a:endParaRPr>
        </a:p>
      </dgm:t>
    </dgm:pt>
    <dgm:pt modelId="{3EE944CF-BD49-4FA5-A112-641094C7B660}" type="parTrans" cxnId="{EC152B30-5405-431C-A091-F447AECF4CA3}">
      <dgm:prSet/>
      <dgm:spPr/>
      <dgm:t>
        <a:bodyPr/>
        <a:lstStyle/>
        <a:p>
          <a:endParaRPr lang="en-US"/>
        </a:p>
      </dgm:t>
    </dgm:pt>
    <dgm:pt modelId="{C24B26C9-0B0C-4989-9490-7031F4B033AB}" type="sibTrans" cxnId="{EC152B30-5405-431C-A091-F447AECF4CA3}">
      <dgm:prSet/>
      <dgm:spPr/>
      <dgm:t>
        <a:bodyPr/>
        <a:lstStyle/>
        <a:p>
          <a:endParaRPr lang="en-US"/>
        </a:p>
      </dgm:t>
    </dgm:pt>
    <dgm:pt modelId="{CBC32210-2265-4285-B257-43DEC0BF519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ctr" anchorCtr="0"/>
        <a:lstStyle/>
        <a:p>
          <a:endParaRPr lang="en-US" sz="1600" dirty="0">
            <a:latin typeface="Calibri" pitchFamily="34" charset="0"/>
          </a:endParaRPr>
        </a:p>
      </dgm:t>
    </dgm:pt>
    <dgm:pt modelId="{13244939-E101-4690-ADE1-2E382BA44C33}" type="parTrans" cxnId="{F4DDE50E-2840-41BD-985B-969F92B3F98F}">
      <dgm:prSet/>
      <dgm:spPr/>
      <dgm:t>
        <a:bodyPr/>
        <a:lstStyle/>
        <a:p>
          <a:endParaRPr lang="en-US"/>
        </a:p>
      </dgm:t>
    </dgm:pt>
    <dgm:pt modelId="{35BD346B-12B6-4459-BA21-CA2FAF401A9C}" type="sibTrans" cxnId="{F4DDE50E-2840-41BD-985B-969F92B3F98F}">
      <dgm:prSet/>
      <dgm:spPr/>
      <dgm:t>
        <a:bodyPr/>
        <a:lstStyle/>
        <a:p>
          <a:endParaRPr lang="en-US"/>
        </a:p>
      </dgm:t>
    </dgm:pt>
    <dgm:pt modelId="{252915F9-CAC7-40E6-9048-FB37208FA00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anchor="t" anchorCtr="0"/>
        <a:lstStyle/>
        <a:p>
          <a:pPr algn="l"/>
          <a:endParaRPr lang="en-US" sz="1200" dirty="0" smtClean="0">
            <a:solidFill>
              <a:schemeClr val="tx1"/>
            </a:solidFill>
            <a:latin typeface="Calibri" pitchFamily="34" charset="0"/>
          </a:endParaRPr>
        </a:p>
        <a:p>
          <a:pPr algn="ctr"/>
          <a:endParaRPr lang="en-US" sz="1200" dirty="0" smtClean="0">
            <a:solidFill>
              <a:schemeClr val="tx1"/>
            </a:solidFill>
            <a:latin typeface="Calibri" pitchFamily="34" charset="0"/>
          </a:endParaRPr>
        </a:p>
        <a:p>
          <a:pPr algn="l"/>
          <a:r>
            <a:rPr lang="en-US" sz="1200" dirty="0" smtClean="0">
              <a:solidFill>
                <a:schemeClr val="tx1"/>
              </a:solidFill>
              <a:latin typeface="Calibri" pitchFamily="34" charset="0"/>
            </a:rPr>
            <a:t>Head Count </a:t>
          </a:r>
        </a:p>
        <a:p>
          <a:pPr algn="l"/>
          <a:r>
            <a:rPr lang="en-US" sz="1200" dirty="0" smtClean="0">
              <a:solidFill>
                <a:schemeClr val="tx1"/>
              </a:solidFill>
              <a:latin typeface="Calibri" pitchFamily="34" charset="0"/>
            </a:rPr>
            <a:t>Permanent </a:t>
          </a:r>
        </a:p>
        <a:p>
          <a:pPr algn="l"/>
          <a:r>
            <a:rPr lang="en-US" sz="1200" dirty="0" smtClean="0">
              <a:solidFill>
                <a:schemeClr val="tx1"/>
              </a:solidFill>
              <a:latin typeface="Calibri" pitchFamily="34" charset="0"/>
            </a:rPr>
            <a:t>Contractual</a:t>
          </a:r>
        </a:p>
        <a:p>
          <a:pPr algn="l"/>
          <a:endParaRPr lang="en-US" sz="1200" dirty="0" smtClean="0">
            <a:solidFill>
              <a:schemeClr val="tx1"/>
            </a:solidFill>
            <a:latin typeface="Calibri" pitchFamily="34" charset="0"/>
          </a:endParaRPr>
        </a:p>
        <a:p>
          <a:pPr algn="l"/>
          <a:r>
            <a:rPr lang="en-US" sz="1200" dirty="0" smtClean="0">
              <a:solidFill>
                <a:schemeClr val="tx1"/>
              </a:solidFill>
              <a:latin typeface="Calibri" pitchFamily="34" charset="0"/>
            </a:rPr>
            <a:t>Man/mc Ratio</a:t>
          </a:r>
        </a:p>
        <a:p>
          <a:pPr algn="l"/>
          <a:endParaRPr lang="en-US" sz="1200" dirty="0" smtClean="0">
            <a:solidFill>
              <a:schemeClr val="tx1"/>
            </a:solidFill>
            <a:latin typeface="Calibri" pitchFamily="34" charset="0"/>
          </a:endParaRPr>
        </a:p>
        <a:p>
          <a:pPr algn="l"/>
          <a:r>
            <a:rPr lang="en-US" sz="1200" dirty="0" smtClean="0">
              <a:solidFill>
                <a:schemeClr val="tx1"/>
              </a:solidFill>
              <a:latin typeface="Calibri" pitchFamily="34" charset="0"/>
            </a:rPr>
            <a:t>Salary and Wage Bill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30255F3-A288-4EF4-98D9-053F4AB88736}" type="parTrans" cxnId="{0C161D33-5E73-41D3-ABA6-D57FB00F7465}">
      <dgm:prSet/>
      <dgm:spPr/>
      <dgm:t>
        <a:bodyPr/>
        <a:lstStyle/>
        <a:p>
          <a:endParaRPr lang="en-US"/>
        </a:p>
      </dgm:t>
    </dgm:pt>
    <dgm:pt modelId="{E98CFC57-F2D6-4804-BFEB-75A1773372A1}" type="sibTrans" cxnId="{0C161D33-5E73-41D3-ABA6-D57FB00F7465}">
      <dgm:prSet/>
      <dgm:spPr/>
      <dgm:t>
        <a:bodyPr/>
        <a:lstStyle/>
        <a:p>
          <a:endParaRPr lang="en-US"/>
        </a:p>
      </dgm:t>
    </dgm:pt>
    <dgm:pt modelId="{4F1D48C0-142C-42A3-A66A-333FB67866F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 anchor="t" anchorCtr="0"/>
        <a:lstStyle/>
        <a:p>
          <a:endParaRPr lang="en-US" dirty="0">
            <a:latin typeface="Calibri" pitchFamily="34" charset="0"/>
          </a:endParaRPr>
        </a:p>
      </dgm:t>
    </dgm:pt>
    <dgm:pt modelId="{095E0E12-522F-4068-ABE5-9F63AC0A055D}" type="parTrans" cxnId="{A92E320A-A630-41C1-8E6B-D04D7266B067}">
      <dgm:prSet/>
      <dgm:spPr/>
      <dgm:t>
        <a:bodyPr/>
        <a:lstStyle/>
        <a:p>
          <a:endParaRPr lang="en-US"/>
        </a:p>
      </dgm:t>
    </dgm:pt>
    <dgm:pt modelId="{B5D30D82-FA2F-49B6-9A15-B72BD1C70604}" type="sibTrans" cxnId="{A92E320A-A630-41C1-8E6B-D04D7266B067}">
      <dgm:prSet/>
      <dgm:spPr/>
      <dgm:t>
        <a:bodyPr/>
        <a:lstStyle/>
        <a:p>
          <a:endParaRPr lang="en-US"/>
        </a:p>
      </dgm:t>
    </dgm:pt>
    <dgm:pt modelId="{ADCDA558-BCFD-4F94-9E04-C487251B33AC}" type="pres">
      <dgm:prSet presAssocID="{3B1273FA-6378-4A61-826B-3962BB4ABC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0B3E0-EC78-4A22-B125-136CD147ACB4}" type="pres">
      <dgm:prSet presAssocID="{93CCD6BE-03DD-4A56-A0BA-D5366ECFA51F}" presName="roof" presStyleLbl="dkBgShp" presStyleIdx="0" presStyleCnt="2" custScaleX="100000" custScaleY="38702" custLinFactNeighborY="-22915"/>
      <dgm:spPr/>
      <dgm:t>
        <a:bodyPr/>
        <a:lstStyle/>
        <a:p>
          <a:endParaRPr lang="en-US"/>
        </a:p>
      </dgm:t>
    </dgm:pt>
    <dgm:pt modelId="{0071C3A8-FEE0-4EFC-A72E-C22EAD9DA82F}" type="pres">
      <dgm:prSet presAssocID="{93CCD6BE-03DD-4A56-A0BA-D5366ECFA51F}" presName="pillars" presStyleCnt="0"/>
      <dgm:spPr/>
    </dgm:pt>
    <dgm:pt modelId="{7AABFB93-F669-4368-A8B0-895576070FC9}" type="pres">
      <dgm:prSet presAssocID="{93CCD6BE-03DD-4A56-A0BA-D5366ECFA51F}" presName="pillar1" presStyleLbl="node1" presStyleIdx="0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93B1ED-5AD2-4AF5-B398-078033F0D915}" type="pres">
      <dgm:prSet presAssocID="{4F1D48C0-142C-42A3-A66A-333FB67866F5}" presName="pillarX" presStyleLbl="node1" presStyleIdx="1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C15607-2531-4BB0-9C14-0127870C204D}" type="pres">
      <dgm:prSet presAssocID="{7EA1EE0E-F6A1-4D0F-BDF9-8E0274A218C2}" presName="pillarX" presStyleLbl="node1" presStyleIdx="2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30EF7EC-789D-45B0-A6E6-6F8039797F87}" type="pres">
      <dgm:prSet presAssocID="{1562CB84-3F3A-4AF3-8287-6CE90EC0EF42}" presName="pillarX" presStyleLbl="node1" presStyleIdx="3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519B443-EBBF-4C5B-8307-B3A8AB111090}" type="pres">
      <dgm:prSet presAssocID="{AB2A96AB-009D-4383-BD73-1CB3DB55F2C6}" presName="pillarX" presStyleLbl="node1" presStyleIdx="4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4155F8-317D-4CD7-B6F2-D9F2250FBA65}" type="pres">
      <dgm:prSet presAssocID="{CBC32210-2265-4285-B257-43DEC0BF519C}" presName="pillarX" presStyleLbl="node1" presStyleIdx="5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93E006A-B428-4A79-BFEA-54D763914576}" type="pres">
      <dgm:prSet presAssocID="{A938CF27-1B76-4A37-BDB6-E9ED53BF6CD8}" presName="pillarX" presStyleLbl="node1" presStyleIdx="6" presStyleCnt="8" custScaleY="134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558097-7D94-422F-AD01-E12A1D79EE73}" type="pres">
      <dgm:prSet presAssocID="{252915F9-CAC7-40E6-9048-FB37208FA003}" presName="pillarX" presStyleLbl="node1" presStyleIdx="7" presStyleCnt="8" custScaleY="134251" custLinFactNeighborX="-615" custLinFactNeighborY="2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36C035-DDE6-4BF9-AC86-D91C4D8A3EB5}" type="pres">
      <dgm:prSet presAssocID="{93CCD6BE-03DD-4A56-A0BA-D5366ECFA51F}" presName="base" presStyleLbl="dkBgShp" presStyleIdx="1" presStyleCnt="2" custAng="0" custFlipVert="0" custScaleX="738" custScaleY="26011" custLinFactY="-600000" custLinFactNeighborX="50540" custLinFactNeighborY="-671812"/>
      <dgm:spPr>
        <a:prstGeom prst="roundRect">
          <a:avLst/>
        </a:prstGeom>
        <a:ln>
          <a:solidFill>
            <a:schemeClr val="tx2"/>
          </a:solidFill>
        </a:ln>
      </dgm:spPr>
    </dgm:pt>
  </dgm:ptLst>
  <dgm:cxnLst>
    <dgm:cxn modelId="{EC152B30-5405-431C-A091-F447AECF4CA3}" srcId="{93CCD6BE-03DD-4A56-A0BA-D5366ECFA51F}" destId="{AB2A96AB-009D-4383-BD73-1CB3DB55F2C6}" srcOrd="4" destOrd="0" parTransId="{3EE944CF-BD49-4FA5-A112-641094C7B660}" sibTransId="{C24B26C9-0B0C-4989-9490-7031F4B033AB}"/>
    <dgm:cxn modelId="{C3F876A6-32FB-44B0-A689-AD348505EF7A}" type="presOf" srcId="{AB2A96AB-009D-4383-BD73-1CB3DB55F2C6}" destId="{3519B443-EBBF-4C5B-8307-B3A8AB111090}" srcOrd="0" destOrd="0" presId="urn:microsoft.com/office/officeart/2005/8/layout/hList3"/>
    <dgm:cxn modelId="{9459B4FD-669F-4BA4-B7FC-46D2CA9363A7}" type="presOf" srcId="{7EA1EE0E-F6A1-4D0F-BDF9-8E0274A218C2}" destId="{85C15607-2531-4BB0-9C14-0127870C204D}" srcOrd="0" destOrd="0" presId="urn:microsoft.com/office/officeart/2005/8/layout/hList3"/>
    <dgm:cxn modelId="{AB2D28F9-E412-49CF-8646-AE7C2AEBA7F3}" type="presOf" srcId="{3B1273FA-6378-4A61-826B-3962BB4ABC31}" destId="{ADCDA558-BCFD-4F94-9E04-C487251B33AC}" srcOrd="0" destOrd="0" presId="urn:microsoft.com/office/officeart/2005/8/layout/hList3"/>
    <dgm:cxn modelId="{3E2617EC-3654-4517-A58E-B82495A19227}" type="presOf" srcId="{1562CB84-3F3A-4AF3-8287-6CE90EC0EF42}" destId="{430EF7EC-789D-45B0-A6E6-6F8039797F87}" srcOrd="0" destOrd="0" presId="urn:microsoft.com/office/officeart/2005/8/layout/hList3"/>
    <dgm:cxn modelId="{7C4F7921-1BF0-4A5F-B72C-E6AA232DC7D3}" srcId="{93CCD6BE-03DD-4A56-A0BA-D5366ECFA51F}" destId="{77BF0005-0729-4F9E-AE53-EDEB98E1A4E8}" srcOrd="0" destOrd="0" parTransId="{664EDF01-ACF7-4B0B-917C-289A090C3127}" sibTransId="{6EB11C32-C37D-4D18-A63E-2F92865F5BD5}"/>
    <dgm:cxn modelId="{13513E0F-D2F3-41C2-93EF-5314C83ADD4A}" type="presOf" srcId="{77BF0005-0729-4F9E-AE53-EDEB98E1A4E8}" destId="{7AABFB93-F669-4368-A8B0-895576070FC9}" srcOrd="0" destOrd="0" presId="urn:microsoft.com/office/officeart/2005/8/layout/hList3"/>
    <dgm:cxn modelId="{D48D2C4F-D39A-4B10-935E-1C095CF78746}" srcId="{93CCD6BE-03DD-4A56-A0BA-D5366ECFA51F}" destId="{7EA1EE0E-F6A1-4D0F-BDF9-8E0274A218C2}" srcOrd="2" destOrd="0" parTransId="{6346EEC9-861A-4620-A7FA-85B8BB094D8D}" sibTransId="{07D8A0CF-0182-4235-8A4C-B697809478E3}"/>
    <dgm:cxn modelId="{486593E6-CFE5-4CDD-8191-D2D77B7A51FA}" type="presOf" srcId="{252915F9-CAC7-40E6-9048-FB37208FA003}" destId="{D9558097-7D94-422F-AD01-E12A1D79EE73}" srcOrd="0" destOrd="0" presId="urn:microsoft.com/office/officeart/2005/8/layout/hList3"/>
    <dgm:cxn modelId="{04EBDB48-5B51-49E5-A26A-D0861D43C141}" srcId="{3B1273FA-6378-4A61-826B-3962BB4ABC31}" destId="{93CCD6BE-03DD-4A56-A0BA-D5366ECFA51F}" srcOrd="0" destOrd="0" parTransId="{1718659A-C861-4435-A0D4-DA8477B5D7FC}" sibTransId="{92319AAB-A1CE-40C1-B18F-2CFFEA663992}"/>
    <dgm:cxn modelId="{6109FCEF-0271-4039-A8F7-AB9E5C5A6826}" type="presOf" srcId="{4F1D48C0-142C-42A3-A66A-333FB67866F5}" destId="{8993B1ED-5AD2-4AF5-B398-078033F0D915}" srcOrd="0" destOrd="0" presId="urn:microsoft.com/office/officeart/2005/8/layout/hList3"/>
    <dgm:cxn modelId="{0C161D33-5E73-41D3-ABA6-D57FB00F7465}" srcId="{93CCD6BE-03DD-4A56-A0BA-D5366ECFA51F}" destId="{252915F9-CAC7-40E6-9048-FB37208FA003}" srcOrd="7" destOrd="0" parTransId="{C30255F3-A288-4EF4-98D9-053F4AB88736}" sibTransId="{E98CFC57-F2D6-4804-BFEB-75A1773372A1}"/>
    <dgm:cxn modelId="{30AC3D15-47C8-44CB-B562-4A4EDA70B999}" type="presOf" srcId="{93CCD6BE-03DD-4A56-A0BA-D5366ECFA51F}" destId="{6B60B3E0-EC78-4A22-B125-136CD147ACB4}" srcOrd="0" destOrd="0" presId="urn:microsoft.com/office/officeart/2005/8/layout/hList3"/>
    <dgm:cxn modelId="{56CC414D-C5B5-4657-92F2-B60379EB5213}" type="presOf" srcId="{A938CF27-1B76-4A37-BDB6-E9ED53BF6CD8}" destId="{193E006A-B428-4A79-BFEA-54D763914576}" srcOrd="0" destOrd="0" presId="urn:microsoft.com/office/officeart/2005/8/layout/hList3"/>
    <dgm:cxn modelId="{A92E320A-A630-41C1-8E6B-D04D7266B067}" srcId="{93CCD6BE-03DD-4A56-A0BA-D5366ECFA51F}" destId="{4F1D48C0-142C-42A3-A66A-333FB67866F5}" srcOrd="1" destOrd="0" parTransId="{095E0E12-522F-4068-ABE5-9F63AC0A055D}" sibTransId="{B5D30D82-FA2F-49B6-9A15-B72BD1C70604}"/>
    <dgm:cxn modelId="{1B20AF2A-2E06-4E40-A41E-0861074FA22B}" srcId="{93CCD6BE-03DD-4A56-A0BA-D5366ECFA51F}" destId="{A938CF27-1B76-4A37-BDB6-E9ED53BF6CD8}" srcOrd="6" destOrd="0" parTransId="{DBD38761-FD51-410F-9F43-246F87AA9C10}" sibTransId="{3DDD58EA-4C69-4239-9A1D-8CC14D11765A}"/>
    <dgm:cxn modelId="{16C1A8CC-77FA-487E-A1E7-0DDB3AF12AD6}" type="presOf" srcId="{CBC32210-2265-4285-B257-43DEC0BF519C}" destId="{A54155F8-317D-4CD7-B6F2-D9F2250FBA65}" srcOrd="0" destOrd="0" presId="urn:microsoft.com/office/officeart/2005/8/layout/hList3"/>
    <dgm:cxn modelId="{F4DDE50E-2840-41BD-985B-969F92B3F98F}" srcId="{93CCD6BE-03DD-4A56-A0BA-D5366ECFA51F}" destId="{CBC32210-2265-4285-B257-43DEC0BF519C}" srcOrd="5" destOrd="0" parTransId="{13244939-E101-4690-ADE1-2E382BA44C33}" sibTransId="{35BD346B-12B6-4459-BA21-CA2FAF401A9C}"/>
    <dgm:cxn modelId="{DC6A1278-24C7-43D4-B77E-CFC4A197D066}" srcId="{93CCD6BE-03DD-4A56-A0BA-D5366ECFA51F}" destId="{1562CB84-3F3A-4AF3-8287-6CE90EC0EF42}" srcOrd="3" destOrd="0" parTransId="{13E9A88C-F330-4377-BA21-66CEEFBC3125}" sibTransId="{331B8683-D1CE-4D8D-8ACA-4FAE5D685500}"/>
    <dgm:cxn modelId="{F635F45E-3253-4175-871D-A598A3185BE9}" type="presParOf" srcId="{ADCDA558-BCFD-4F94-9E04-C487251B33AC}" destId="{6B60B3E0-EC78-4A22-B125-136CD147ACB4}" srcOrd="0" destOrd="0" presId="urn:microsoft.com/office/officeart/2005/8/layout/hList3"/>
    <dgm:cxn modelId="{6A7AB52C-FA42-4CD3-84E3-CF6A8C82BEA6}" type="presParOf" srcId="{ADCDA558-BCFD-4F94-9E04-C487251B33AC}" destId="{0071C3A8-FEE0-4EFC-A72E-C22EAD9DA82F}" srcOrd="1" destOrd="0" presId="urn:microsoft.com/office/officeart/2005/8/layout/hList3"/>
    <dgm:cxn modelId="{33A6C099-4527-4ABC-BC46-114832FFB3F3}" type="presParOf" srcId="{0071C3A8-FEE0-4EFC-A72E-C22EAD9DA82F}" destId="{7AABFB93-F669-4368-A8B0-895576070FC9}" srcOrd="0" destOrd="0" presId="urn:microsoft.com/office/officeart/2005/8/layout/hList3"/>
    <dgm:cxn modelId="{AA5B3966-D591-4FFC-85C8-697B0420727F}" type="presParOf" srcId="{0071C3A8-FEE0-4EFC-A72E-C22EAD9DA82F}" destId="{8993B1ED-5AD2-4AF5-B398-078033F0D915}" srcOrd="1" destOrd="0" presId="urn:microsoft.com/office/officeart/2005/8/layout/hList3"/>
    <dgm:cxn modelId="{8031D538-DFBF-4270-8ECE-FB48A22C9064}" type="presParOf" srcId="{0071C3A8-FEE0-4EFC-A72E-C22EAD9DA82F}" destId="{85C15607-2531-4BB0-9C14-0127870C204D}" srcOrd="2" destOrd="0" presId="urn:microsoft.com/office/officeart/2005/8/layout/hList3"/>
    <dgm:cxn modelId="{330CF350-98CE-41C8-8591-9A53C70D4991}" type="presParOf" srcId="{0071C3A8-FEE0-4EFC-A72E-C22EAD9DA82F}" destId="{430EF7EC-789D-45B0-A6E6-6F8039797F87}" srcOrd="3" destOrd="0" presId="urn:microsoft.com/office/officeart/2005/8/layout/hList3"/>
    <dgm:cxn modelId="{58D92E68-BEEA-447C-859E-08DC19B1B346}" type="presParOf" srcId="{0071C3A8-FEE0-4EFC-A72E-C22EAD9DA82F}" destId="{3519B443-EBBF-4C5B-8307-B3A8AB111090}" srcOrd="4" destOrd="0" presId="urn:microsoft.com/office/officeart/2005/8/layout/hList3"/>
    <dgm:cxn modelId="{112F545D-32AC-47F6-9926-8245B3114E81}" type="presParOf" srcId="{0071C3A8-FEE0-4EFC-A72E-C22EAD9DA82F}" destId="{A54155F8-317D-4CD7-B6F2-D9F2250FBA65}" srcOrd="5" destOrd="0" presId="urn:microsoft.com/office/officeart/2005/8/layout/hList3"/>
    <dgm:cxn modelId="{A426E678-0DFF-4BBF-8013-6FD0AC7CBDD4}" type="presParOf" srcId="{0071C3A8-FEE0-4EFC-A72E-C22EAD9DA82F}" destId="{193E006A-B428-4A79-BFEA-54D763914576}" srcOrd="6" destOrd="0" presId="urn:microsoft.com/office/officeart/2005/8/layout/hList3"/>
    <dgm:cxn modelId="{1C80929F-6ABA-4EA6-8F54-0D308BF5DC0E}" type="presParOf" srcId="{0071C3A8-FEE0-4EFC-A72E-C22EAD9DA82F}" destId="{D9558097-7D94-422F-AD01-E12A1D79EE73}" srcOrd="7" destOrd="0" presId="urn:microsoft.com/office/officeart/2005/8/layout/hList3"/>
    <dgm:cxn modelId="{408510B2-0569-457F-BFC2-70C19733221B}" type="presParOf" srcId="{ADCDA558-BCFD-4F94-9E04-C487251B33AC}" destId="{5A36C035-DDE6-4BF9-AC86-D91C4D8A3E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300A0-C651-4CE7-AB60-E2146385653F}" type="doc">
      <dgm:prSet loTypeId="urn:microsoft.com/office/officeart/2005/8/layout/gear1" loCatId="process" qsTypeId="urn:microsoft.com/office/officeart/2005/8/quickstyle/simple4" qsCatId="simple" csTypeId="urn:microsoft.com/office/officeart/2005/8/colors/accent1_2" csCatId="accent1" phldr="1"/>
      <dgm:spPr/>
    </dgm:pt>
    <dgm:pt modelId="{498D0A46-FDFC-4C47-AA83-CC95B6E90F2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REAL-TIME</a:t>
          </a:r>
          <a:r>
            <a:rPr lang="en-US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ERP</a:t>
          </a:r>
          <a:r>
            <a:rPr lang="en-US" sz="3600" b="1" baseline="30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endParaRPr lang="en-US" sz="4000" dirty="0">
            <a:latin typeface="Calibri" pitchFamily="34" charset="0"/>
          </a:endParaRPr>
        </a:p>
      </dgm:t>
    </dgm:pt>
    <dgm:pt modelId="{F16EF5C4-0AD5-4FC9-9253-9253937F0EE8}" type="parTrans" cxnId="{4CC37352-6F17-4DE3-AB15-D0753125632E}">
      <dgm:prSet/>
      <dgm:spPr/>
      <dgm:t>
        <a:bodyPr/>
        <a:lstStyle/>
        <a:p>
          <a:endParaRPr lang="en-US"/>
        </a:p>
      </dgm:t>
    </dgm:pt>
    <dgm:pt modelId="{3CBF6A5B-EA9C-4C0C-8D5D-8E77879B0D2D}" type="sibTrans" cxnId="{4CC37352-6F17-4DE3-AB15-D0753125632E}">
      <dgm:prSet/>
      <dgm:spPr/>
      <dgm:t>
        <a:bodyPr/>
        <a:lstStyle/>
        <a:p>
          <a:endParaRPr lang="en-US"/>
        </a:p>
      </dgm:t>
    </dgm:pt>
    <dgm:pt modelId="{869266BC-2FD8-48CF-B257-8AB0DA8192B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100" b="1" dirty="0" err="1" smtClean="0">
              <a:latin typeface="Calibri" pitchFamily="34" charset="0"/>
            </a:rPr>
            <a:t>Standardi-zation</a:t>
          </a:r>
          <a:endParaRPr lang="en-US" sz="1100" b="1" dirty="0">
            <a:latin typeface="Calibri" pitchFamily="34" charset="0"/>
          </a:endParaRPr>
        </a:p>
      </dgm:t>
    </dgm:pt>
    <dgm:pt modelId="{805BB53F-1034-4F73-B070-DE57A7E4F269}" type="parTrans" cxnId="{18B3847A-1797-4676-9E7B-C566930B419B}">
      <dgm:prSet/>
      <dgm:spPr/>
      <dgm:t>
        <a:bodyPr/>
        <a:lstStyle/>
        <a:p>
          <a:endParaRPr lang="en-US"/>
        </a:p>
      </dgm:t>
    </dgm:pt>
    <dgm:pt modelId="{E2326867-B250-4472-B07F-994C6F20E3A6}" type="sibTrans" cxnId="{18B3847A-1797-4676-9E7B-C566930B419B}">
      <dgm:prSet/>
      <dgm:spPr/>
      <dgm:t>
        <a:bodyPr/>
        <a:lstStyle/>
        <a:p>
          <a:endParaRPr lang="en-US"/>
        </a:p>
      </dgm:t>
    </dgm:pt>
    <dgm:pt modelId="{AF56F2E2-94E1-4904-B1C0-C016CDA3359F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900" b="1" dirty="0" smtClean="0">
              <a:latin typeface="Calibri" pitchFamily="34" charset="0"/>
            </a:rPr>
            <a:t>Optimization Consultancy</a:t>
          </a:r>
          <a:endParaRPr lang="en-US" sz="900" b="1" dirty="0">
            <a:latin typeface="Calibri" pitchFamily="34" charset="0"/>
          </a:endParaRPr>
        </a:p>
      </dgm:t>
    </dgm:pt>
    <dgm:pt modelId="{934704E5-1685-48D4-83E1-D28A14E4BFB9}" type="parTrans" cxnId="{1527B5AB-658B-47E4-8254-2FF7920A3FBC}">
      <dgm:prSet/>
      <dgm:spPr/>
      <dgm:t>
        <a:bodyPr/>
        <a:lstStyle/>
        <a:p>
          <a:endParaRPr lang="en-US"/>
        </a:p>
      </dgm:t>
    </dgm:pt>
    <dgm:pt modelId="{6276DCE2-F23E-4B92-8BBC-56191456577F}" type="sibTrans" cxnId="{1527B5AB-658B-47E4-8254-2FF7920A3FBC}">
      <dgm:prSet/>
      <dgm:spPr/>
      <dgm:t>
        <a:bodyPr/>
        <a:lstStyle/>
        <a:p>
          <a:endParaRPr lang="en-US"/>
        </a:p>
      </dgm:t>
    </dgm:pt>
    <dgm:pt modelId="{0753C32F-1998-4295-991D-7CE0A4DFA2D4}" type="pres">
      <dgm:prSet presAssocID="{86C300A0-C651-4CE7-AB60-E214638565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54132F-85BF-4FC4-AA30-75F8CC6057FA}" type="pres">
      <dgm:prSet presAssocID="{498D0A46-FDFC-4C47-AA83-CC95B6E90F21}" presName="gear1" presStyleLbl="node1" presStyleIdx="0" presStyleCnt="3" custScaleX="123947" custScaleY="120178" custLinFactNeighborX="-36066" custLinFactNeighborY="-593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CC4D7-092B-46B5-BBA1-394AA1603EFE}" type="pres">
      <dgm:prSet presAssocID="{498D0A46-FDFC-4C47-AA83-CC95B6E90F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C3AB67A-2FB8-4B93-9219-D6974CD099DD}" type="pres">
      <dgm:prSet presAssocID="{498D0A46-FDFC-4C47-AA83-CC95B6E90F21}" presName="gear1dstNode" presStyleLbl="node1" presStyleIdx="0" presStyleCnt="3"/>
      <dgm:spPr/>
      <dgm:t>
        <a:bodyPr/>
        <a:lstStyle/>
        <a:p>
          <a:endParaRPr lang="en-US"/>
        </a:p>
      </dgm:t>
    </dgm:pt>
    <dgm:pt modelId="{960BEC23-E9DD-479D-BE41-205DE463B346}" type="pres">
      <dgm:prSet presAssocID="{869266BC-2FD8-48CF-B257-8AB0DA8192BC}" presName="gear2" presStyleLbl="node1" presStyleIdx="1" presStyleCnt="3" custAng="0" custScaleX="56519" custScaleY="50489" custLinFactNeighborX="10153" custLinFactNeighborY="667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2BBB-15F4-422A-8E4E-0E893A1A1485}" type="pres">
      <dgm:prSet presAssocID="{869266BC-2FD8-48CF-B257-8AB0DA8192BC}" presName="gear2srcNode" presStyleLbl="node1" presStyleIdx="1" presStyleCnt="3"/>
      <dgm:spPr/>
      <dgm:t>
        <a:bodyPr/>
        <a:lstStyle/>
        <a:p>
          <a:endParaRPr lang="en-US"/>
        </a:p>
      </dgm:t>
    </dgm:pt>
    <dgm:pt modelId="{6CC5E99A-B338-47BD-A28C-144B0DDE5CD4}" type="pres">
      <dgm:prSet presAssocID="{869266BC-2FD8-48CF-B257-8AB0DA8192BC}" presName="gear2dstNode" presStyleLbl="node1" presStyleIdx="1" presStyleCnt="3"/>
      <dgm:spPr/>
      <dgm:t>
        <a:bodyPr/>
        <a:lstStyle/>
        <a:p>
          <a:endParaRPr lang="en-US"/>
        </a:p>
      </dgm:t>
    </dgm:pt>
    <dgm:pt modelId="{CA23CD78-5A79-4A56-B254-016589EC525C}" type="pres">
      <dgm:prSet presAssocID="{AF56F2E2-94E1-4904-B1C0-C016CDA3359F}" presName="gear3" presStyleLbl="node1" presStyleIdx="2" presStyleCnt="3" custAng="1088255" custScaleX="54639" custScaleY="53318" custLinFactY="13016" custLinFactNeighborX="30208" custLinFactNeighborY="100000"/>
      <dgm:spPr/>
      <dgm:t>
        <a:bodyPr/>
        <a:lstStyle/>
        <a:p>
          <a:endParaRPr lang="en-US"/>
        </a:p>
      </dgm:t>
    </dgm:pt>
    <dgm:pt modelId="{F88C0B66-C04D-4498-8D6E-0D66E7DDA214}" type="pres">
      <dgm:prSet presAssocID="{AF56F2E2-94E1-4904-B1C0-C016CDA3359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80A8C-9385-4D55-9955-3F35128721EF}" type="pres">
      <dgm:prSet presAssocID="{AF56F2E2-94E1-4904-B1C0-C016CDA3359F}" presName="gear3srcNode" presStyleLbl="node1" presStyleIdx="2" presStyleCnt="3"/>
      <dgm:spPr/>
      <dgm:t>
        <a:bodyPr/>
        <a:lstStyle/>
        <a:p>
          <a:endParaRPr lang="en-US"/>
        </a:p>
      </dgm:t>
    </dgm:pt>
    <dgm:pt modelId="{F8A8C732-77D0-4723-830C-C566EE32D5B0}" type="pres">
      <dgm:prSet presAssocID="{AF56F2E2-94E1-4904-B1C0-C016CDA3359F}" presName="gear3dstNode" presStyleLbl="node1" presStyleIdx="2" presStyleCnt="3"/>
      <dgm:spPr/>
      <dgm:t>
        <a:bodyPr/>
        <a:lstStyle/>
        <a:p>
          <a:endParaRPr lang="en-US"/>
        </a:p>
      </dgm:t>
    </dgm:pt>
    <dgm:pt modelId="{680737FC-FC27-45C8-9459-1C520C50EDEC}" type="pres">
      <dgm:prSet presAssocID="{3CBF6A5B-EA9C-4C0C-8D5D-8E77879B0D2D}" presName="connector1" presStyleLbl="sibTrans2D1" presStyleIdx="0" presStyleCnt="3" custAng="21425293" custScaleX="89683" custScaleY="90549" custLinFactNeighborX="-10491" custLinFactNeighborY="-52383"/>
      <dgm:spPr/>
      <dgm:t>
        <a:bodyPr/>
        <a:lstStyle/>
        <a:p>
          <a:endParaRPr lang="en-US"/>
        </a:p>
      </dgm:t>
    </dgm:pt>
    <dgm:pt modelId="{33C78A91-2D3C-482B-ACF0-955989CEC008}" type="pres">
      <dgm:prSet presAssocID="{E2326867-B250-4472-B07F-994C6F20E3A6}" presName="connector2" presStyleLbl="sibTrans2D1" presStyleIdx="1" presStyleCnt="3" custAng="11764441" custLinFactNeighborX="67525" custLinFactNeighborY="46245"/>
      <dgm:spPr/>
      <dgm:t>
        <a:bodyPr/>
        <a:lstStyle/>
        <a:p>
          <a:endParaRPr lang="en-US"/>
        </a:p>
      </dgm:t>
    </dgm:pt>
    <dgm:pt modelId="{AB2EB5FB-A418-4A9D-A4F2-AB8D8A9A49B6}" type="pres">
      <dgm:prSet presAssocID="{6276DCE2-F23E-4B92-8BBC-56191456577F}" presName="connector3" presStyleLbl="sibTrans2D1" presStyleIdx="2" presStyleCnt="3" custAng="17509406" custLinFactNeighborX="-19433" custLinFactNeighborY="86622"/>
      <dgm:spPr/>
      <dgm:t>
        <a:bodyPr/>
        <a:lstStyle/>
        <a:p>
          <a:endParaRPr lang="en-US"/>
        </a:p>
      </dgm:t>
    </dgm:pt>
  </dgm:ptLst>
  <dgm:cxnLst>
    <dgm:cxn modelId="{1527B5AB-658B-47E4-8254-2FF7920A3FBC}" srcId="{86C300A0-C651-4CE7-AB60-E2146385653F}" destId="{AF56F2E2-94E1-4904-B1C0-C016CDA3359F}" srcOrd="2" destOrd="0" parTransId="{934704E5-1685-48D4-83E1-D28A14E4BFB9}" sibTransId="{6276DCE2-F23E-4B92-8BBC-56191456577F}"/>
    <dgm:cxn modelId="{1A718D89-5215-4AEB-8203-D72E1BC691BD}" type="presOf" srcId="{498D0A46-FDFC-4C47-AA83-CC95B6E90F21}" destId="{76FCC4D7-092B-46B5-BBA1-394AA1603EFE}" srcOrd="1" destOrd="0" presId="urn:microsoft.com/office/officeart/2005/8/layout/gear1"/>
    <dgm:cxn modelId="{6D62006B-732C-4F36-9CE2-F3FEC9A53C0E}" type="presOf" srcId="{E2326867-B250-4472-B07F-994C6F20E3A6}" destId="{33C78A91-2D3C-482B-ACF0-955989CEC008}" srcOrd="0" destOrd="0" presId="urn:microsoft.com/office/officeart/2005/8/layout/gear1"/>
    <dgm:cxn modelId="{EF1CFAFF-FA58-4967-9ED3-5BE5B6EB6C04}" type="presOf" srcId="{AF56F2E2-94E1-4904-B1C0-C016CDA3359F}" destId="{F8A8C732-77D0-4723-830C-C566EE32D5B0}" srcOrd="3" destOrd="0" presId="urn:microsoft.com/office/officeart/2005/8/layout/gear1"/>
    <dgm:cxn modelId="{4B9EDB7D-6F6B-4210-8AFA-692A08805621}" type="presOf" srcId="{869266BC-2FD8-48CF-B257-8AB0DA8192BC}" destId="{12852BBB-15F4-422A-8E4E-0E893A1A1485}" srcOrd="1" destOrd="0" presId="urn:microsoft.com/office/officeart/2005/8/layout/gear1"/>
    <dgm:cxn modelId="{CAA28304-B5DB-41C0-91FF-80F78489092B}" type="presOf" srcId="{869266BC-2FD8-48CF-B257-8AB0DA8192BC}" destId="{6CC5E99A-B338-47BD-A28C-144B0DDE5CD4}" srcOrd="2" destOrd="0" presId="urn:microsoft.com/office/officeart/2005/8/layout/gear1"/>
    <dgm:cxn modelId="{29988156-168D-4B40-9632-B55D8ED5C16B}" type="presOf" srcId="{498D0A46-FDFC-4C47-AA83-CC95B6E90F21}" destId="{FC3AB67A-2FB8-4B93-9219-D6974CD099DD}" srcOrd="2" destOrd="0" presId="urn:microsoft.com/office/officeart/2005/8/layout/gear1"/>
    <dgm:cxn modelId="{A3572BCE-F5B3-412F-A7EB-219487597BD8}" type="presOf" srcId="{498D0A46-FDFC-4C47-AA83-CC95B6E90F21}" destId="{4354132F-85BF-4FC4-AA30-75F8CC6057FA}" srcOrd="0" destOrd="0" presId="urn:microsoft.com/office/officeart/2005/8/layout/gear1"/>
    <dgm:cxn modelId="{3CCA0A3C-E8F4-422B-B764-E12EEB1900A9}" type="presOf" srcId="{3CBF6A5B-EA9C-4C0C-8D5D-8E77879B0D2D}" destId="{680737FC-FC27-45C8-9459-1C520C50EDEC}" srcOrd="0" destOrd="0" presId="urn:microsoft.com/office/officeart/2005/8/layout/gear1"/>
    <dgm:cxn modelId="{BE88E073-670B-4DF4-A33C-81D7911F9817}" type="presOf" srcId="{AF56F2E2-94E1-4904-B1C0-C016CDA3359F}" destId="{24F80A8C-9385-4D55-9955-3F35128721EF}" srcOrd="2" destOrd="0" presId="urn:microsoft.com/office/officeart/2005/8/layout/gear1"/>
    <dgm:cxn modelId="{4CC37352-6F17-4DE3-AB15-D0753125632E}" srcId="{86C300A0-C651-4CE7-AB60-E2146385653F}" destId="{498D0A46-FDFC-4C47-AA83-CC95B6E90F21}" srcOrd="0" destOrd="0" parTransId="{F16EF5C4-0AD5-4FC9-9253-9253937F0EE8}" sibTransId="{3CBF6A5B-EA9C-4C0C-8D5D-8E77879B0D2D}"/>
    <dgm:cxn modelId="{7BBAC48D-E50B-4900-A1EA-6F32064C6692}" type="presOf" srcId="{869266BC-2FD8-48CF-B257-8AB0DA8192BC}" destId="{960BEC23-E9DD-479D-BE41-205DE463B346}" srcOrd="0" destOrd="0" presId="urn:microsoft.com/office/officeart/2005/8/layout/gear1"/>
    <dgm:cxn modelId="{C4434480-7081-488B-BE02-C4F0F1E0FFB6}" type="presOf" srcId="{6276DCE2-F23E-4B92-8BBC-56191456577F}" destId="{AB2EB5FB-A418-4A9D-A4F2-AB8D8A9A49B6}" srcOrd="0" destOrd="0" presId="urn:microsoft.com/office/officeart/2005/8/layout/gear1"/>
    <dgm:cxn modelId="{751DC5FC-1079-40CD-8C04-065B19E96C59}" type="presOf" srcId="{AF56F2E2-94E1-4904-B1C0-C016CDA3359F}" destId="{F88C0B66-C04D-4498-8D6E-0D66E7DDA214}" srcOrd="1" destOrd="0" presId="urn:microsoft.com/office/officeart/2005/8/layout/gear1"/>
    <dgm:cxn modelId="{C921ACD5-BD92-4DAE-B073-FF4746DC5D67}" type="presOf" srcId="{AF56F2E2-94E1-4904-B1C0-C016CDA3359F}" destId="{CA23CD78-5A79-4A56-B254-016589EC525C}" srcOrd="0" destOrd="0" presId="urn:microsoft.com/office/officeart/2005/8/layout/gear1"/>
    <dgm:cxn modelId="{18B3847A-1797-4676-9E7B-C566930B419B}" srcId="{86C300A0-C651-4CE7-AB60-E2146385653F}" destId="{869266BC-2FD8-48CF-B257-8AB0DA8192BC}" srcOrd="1" destOrd="0" parTransId="{805BB53F-1034-4F73-B070-DE57A7E4F269}" sibTransId="{E2326867-B250-4472-B07F-994C6F20E3A6}"/>
    <dgm:cxn modelId="{B853D9ED-CDAB-45BF-A02E-F06A68A1A502}" type="presOf" srcId="{86C300A0-C651-4CE7-AB60-E2146385653F}" destId="{0753C32F-1998-4295-991D-7CE0A4DFA2D4}" srcOrd="0" destOrd="0" presId="urn:microsoft.com/office/officeart/2005/8/layout/gear1"/>
    <dgm:cxn modelId="{41C7DCBB-F189-465D-8F0B-0D1BC91D531B}" type="presParOf" srcId="{0753C32F-1998-4295-991D-7CE0A4DFA2D4}" destId="{4354132F-85BF-4FC4-AA30-75F8CC6057FA}" srcOrd="0" destOrd="0" presId="urn:microsoft.com/office/officeart/2005/8/layout/gear1"/>
    <dgm:cxn modelId="{552EB98E-A92A-447B-AF97-785DD33B9E31}" type="presParOf" srcId="{0753C32F-1998-4295-991D-7CE0A4DFA2D4}" destId="{76FCC4D7-092B-46B5-BBA1-394AA1603EFE}" srcOrd="1" destOrd="0" presId="urn:microsoft.com/office/officeart/2005/8/layout/gear1"/>
    <dgm:cxn modelId="{878D55F0-B02C-41F8-83C9-7D189F54FDBA}" type="presParOf" srcId="{0753C32F-1998-4295-991D-7CE0A4DFA2D4}" destId="{FC3AB67A-2FB8-4B93-9219-D6974CD099DD}" srcOrd="2" destOrd="0" presId="urn:microsoft.com/office/officeart/2005/8/layout/gear1"/>
    <dgm:cxn modelId="{A657D6A3-6974-450D-AF93-1E0B85C25524}" type="presParOf" srcId="{0753C32F-1998-4295-991D-7CE0A4DFA2D4}" destId="{960BEC23-E9DD-479D-BE41-205DE463B346}" srcOrd="3" destOrd="0" presId="urn:microsoft.com/office/officeart/2005/8/layout/gear1"/>
    <dgm:cxn modelId="{17DB42EC-EF3E-4086-942C-B11D3C08B6DD}" type="presParOf" srcId="{0753C32F-1998-4295-991D-7CE0A4DFA2D4}" destId="{12852BBB-15F4-422A-8E4E-0E893A1A1485}" srcOrd="4" destOrd="0" presId="urn:microsoft.com/office/officeart/2005/8/layout/gear1"/>
    <dgm:cxn modelId="{F6F74835-772B-4554-811E-4CB0634BD705}" type="presParOf" srcId="{0753C32F-1998-4295-991D-7CE0A4DFA2D4}" destId="{6CC5E99A-B338-47BD-A28C-144B0DDE5CD4}" srcOrd="5" destOrd="0" presId="urn:microsoft.com/office/officeart/2005/8/layout/gear1"/>
    <dgm:cxn modelId="{5C15D806-264B-4030-940C-7D42271FAC80}" type="presParOf" srcId="{0753C32F-1998-4295-991D-7CE0A4DFA2D4}" destId="{CA23CD78-5A79-4A56-B254-016589EC525C}" srcOrd="6" destOrd="0" presId="urn:microsoft.com/office/officeart/2005/8/layout/gear1"/>
    <dgm:cxn modelId="{6CCF5C49-1EB4-4674-8FB0-2D77817C5100}" type="presParOf" srcId="{0753C32F-1998-4295-991D-7CE0A4DFA2D4}" destId="{F88C0B66-C04D-4498-8D6E-0D66E7DDA214}" srcOrd="7" destOrd="0" presId="urn:microsoft.com/office/officeart/2005/8/layout/gear1"/>
    <dgm:cxn modelId="{DFBEB47E-934F-4298-A845-4A5C3686652B}" type="presParOf" srcId="{0753C32F-1998-4295-991D-7CE0A4DFA2D4}" destId="{24F80A8C-9385-4D55-9955-3F35128721EF}" srcOrd="8" destOrd="0" presId="urn:microsoft.com/office/officeart/2005/8/layout/gear1"/>
    <dgm:cxn modelId="{1E871BCF-7BBB-4CC4-BB2D-24E70A23D1FE}" type="presParOf" srcId="{0753C32F-1998-4295-991D-7CE0A4DFA2D4}" destId="{F8A8C732-77D0-4723-830C-C566EE32D5B0}" srcOrd="9" destOrd="0" presId="urn:microsoft.com/office/officeart/2005/8/layout/gear1"/>
    <dgm:cxn modelId="{28703E9C-E7ED-4D66-8258-C7D19A3D8656}" type="presParOf" srcId="{0753C32F-1998-4295-991D-7CE0A4DFA2D4}" destId="{680737FC-FC27-45C8-9459-1C520C50EDEC}" srcOrd="10" destOrd="0" presId="urn:microsoft.com/office/officeart/2005/8/layout/gear1"/>
    <dgm:cxn modelId="{B122A630-7AC1-438D-86D7-3F9D592DB19B}" type="presParOf" srcId="{0753C32F-1998-4295-991D-7CE0A4DFA2D4}" destId="{33C78A91-2D3C-482B-ACF0-955989CEC008}" srcOrd="11" destOrd="0" presId="urn:microsoft.com/office/officeart/2005/8/layout/gear1"/>
    <dgm:cxn modelId="{E4013A2D-FB40-42AE-984F-A8B3F1D7E3C9}" type="presParOf" srcId="{0753C32F-1998-4295-991D-7CE0A4DFA2D4}" destId="{AB2EB5FB-A418-4A9D-A4F2-AB8D8A9A49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3489D-EC6E-43E3-94C1-0288AE05B7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98D78-65C2-4392-B137-C89996A3DD7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9B6394A-C7FA-4A11-A481-7B64AEE494AC}" type="parTrans" cxnId="{FAFD1B9D-4F23-46F5-940F-8D950520CD4D}">
      <dgm:prSet/>
      <dgm:spPr/>
      <dgm:t>
        <a:bodyPr/>
        <a:lstStyle/>
        <a:p>
          <a:endParaRPr lang="en-US"/>
        </a:p>
      </dgm:t>
    </dgm:pt>
    <dgm:pt modelId="{C9349295-E308-4FEA-B6D7-ECA1A0613911}" type="sibTrans" cxnId="{FAFD1B9D-4F23-46F5-940F-8D950520CD4D}">
      <dgm:prSet/>
      <dgm:spPr/>
      <dgm:t>
        <a:bodyPr/>
        <a:lstStyle/>
        <a:p>
          <a:endParaRPr lang="en-US"/>
        </a:p>
      </dgm:t>
    </dgm:pt>
    <dgm:pt modelId="{C4DBBDBF-8CC2-4665-B850-3340175DC32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Introduction  /  Presentation</a:t>
          </a:r>
          <a:endParaRPr lang="en-US" dirty="0">
            <a:latin typeface="Calibri" pitchFamily="34" charset="0"/>
          </a:endParaRPr>
        </a:p>
      </dgm:t>
    </dgm:pt>
    <dgm:pt modelId="{AF6A5001-02ED-49FA-90C1-40D37C6988AF}" type="parTrans" cxnId="{8D161B94-6B6A-4B2A-873F-8BFC59262FCD}">
      <dgm:prSet/>
      <dgm:spPr/>
      <dgm:t>
        <a:bodyPr/>
        <a:lstStyle/>
        <a:p>
          <a:endParaRPr lang="en-US"/>
        </a:p>
      </dgm:t>
    </dgm:pt>
    <dgm:pt modelId="{0D636693-868E-4794-8AC0-F665ADEC10D9}" type="sibTrans" cxnId="{8D161B94-6B6A-4B2A-873F-8BFC59262FCD}">
      <dgm:prSet/>
      <dgm:spPr/>
      <dgm:t>
        <a:bodyPr/>
        <a:lstStyle/>
        <a:p>
          <a:endParaRPr lang="en-US"/>
        </a:p>
      </dgm:t>
    </dgm:pt>
    <dgm:pt modelId="{EF020D21-F839-44A5-824B-A95AE66EE44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B6A06B2-52B7-4623-A806-85619A16F77C}" type="parTrans" cxnId="{3DBF8198-EECF-4D04-95FB-93123FF5E883}">
      <dgm:prSet/>
      <dgm:spPr/>
      <dgm:t>
        <a:bodyPr/>
        <a:lstStyle/>
        <a:p>
          <a:endParaRPr lang="en-US"/>
        </a:p>
      </dgm:t>
    </dgm:pt>
    <dgm:pt modelId="{5F80D8E9-D77B-4DCE-856D-125E68B97C95}" type="sibTrans" cxnId="{3DBF8198-EECF-4D04-95FB-93123FF5E883}">
      <dgm:prSet/>
      <dgm:spPr/>
      <dgm:t>
        <a:bodyPr/>
        <a:lstStyle/>
        <a:p>
          <a:endParaRPr lang="en-US"/>
        </a:p>
      </dgm:t>
    </dgm:pt>
    <dgm:pt modelId="{40FC525B-1F92-49E9-880B-1EEA8EDC680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Module Selection</a:t>
          </a:r>
          <a:endParaRPr lang="en-US" dirty="0">
            <a:latin typeface="Calibri" pitchFamily="34" charset="0"/>
          </a:endParaRPr>
        </a:p>
      </dgm:t>
    </dgm:pt>
    <dgm:pt modelId="{4FD174F2-337F-429B-9D56-F5B8D2D43DA3}" type="parTrans" cxnId="{13D18C3A-B71A-4CB4-AA6E-ADB10D5323AF}">
      <dgm:prSet/>
      <dgm:spPr/>
      <dgm:t>
        <a:bodyPr/>
        <a:lstStyle/>
        <a:p>
          <a:endParaRPr lang="en-US"/>
        </a:p>
      </dgm:t>
    </dgm:pt>
    <dgm:pt modelId="{E24E2771-EF15-4482-ACF5-69DD76826A6C}" type="sibTrans" cxnId="{13D18C3A-B71A-4CB4-AA6E-ADB10D5323AF}">
      <dgm:prSet/>
      <dgm:spPr/>
      <dgm:t>
        <a:bodyPr/>
        <a:lstStyle/>
        <a:p>
          <a:endParaRPr lang="en-US"/>
        </a:p>
      </dgm:t>
    </dgm:pt>
    <dgm:pt modelId="{A8B78F9C-F486-41B6-AB35-F579D8D81F6A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20B53F7-635E-4D7C-A15C-1986E0F2D218}" type="parTrans" cxnId="{88D5118B-00DF-403F-9846-AF6857C8D1AF}">
      <dgm:prSet/>
      <dgm:spPr/>
      <dgm:t>
        <a:bodyPr/>
        <a:lstStyle/>
        <a:p>
          <a:endParaRPr lang="en-US"/>
        </a:p>
      </dgm:t>
    </dgm:pt>
    <dgm:pt modelId="{5C64420B-49C9-4AF5-A8A0-79A116DA87CB}" type="sibTrans" cxnId="{88D5118B-00DF-403F-9846-AF6857C8D1AF}">
      <dgm:prSet/>
      <dgm:spPr/>
      <dgm:t>
        <a:bodyPr/>
        <a:lstStyle/>
        <a:p>
          <a:endParaRPr lang="en-US"/>
        </a:p>
      </dgm:t>
    </dgm:pt>
    <dgm:pt modelId="{849F4435-EC3D-498A-8BDA-4A2E6C4DE9FF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Q/A  </a:t>
          </a:r>
          <a:endParaRPr lang="en-US" dirty="0">
            <a:latin typeface="Calibri" pitchFamily="34" charset="0"/>
          </a:endParaRPr>
        </a:p>
      </dgm:t>
    </dgm:pt>
    <dgm:pt modelId="{910C413D-A375-42C2-B8BA-EA007C824F78}" type="parTrans" cxnId="{19A41B98-2AB5-4E6C-91CF-CA172D88C80F}">
      <dgm:prSet/>
      <dgm:spPr/>
      <dgm:t>
        <a:bodyPr/>
        <a:lstStyle/>
        <a:p>
          <a:endParaRPr lang="en-US"/>
        </a:p>
      </dgm:t>
    </dgm:pt>
    <dgm:pt modelId="{5F08D060-8C84-4F47-A6AB-F1CD5EAFCF0E}" type="sibTrans" cxnId="{19A41B98-2AB5-4E6C-91CF-CA172D88C80F}">
      <dgm:prSet/>
      <dgm:spPr/>
      <dgm:t>
        <a:bodyPr/>
        <a:lstStyle/>
        <a:p>
          <a:endParaRPr lang="en-US"/>
        </a:p>
      </dgm:t>
    </dgm:pt>
    <dgm:pt modelId="{7B6EC66C-5317-41FC-A901-AFF4E007CCD3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(macro-level requirement collection)</a:t>
          </a:r>
          <a:endParaRPr lang="en-US" dirty="0">
            <a:latin typeface="Calibri" pitchFamily="34" charset="0"/>
          </a:endParaRPr>
        </a:p>
      </dgm:t>
    </dgm:pt>
    <dgm:pt modelId="{C56AC0FD-AFF0-4531-8BF1-776FAF6E4EC7}" type="parTrans" cxnId="{AC40BCFB-B7A2-43BB-9C87-AAB5F3A52E3F}">
      <dgm:prSet/>
      <dgm:spPr/>
      <dgm:t>
        <a:bodyPr/>
        <a:lstStyle/>
        <a:p>
          <a:endParaRPr lang="en-US"/>
        </a:p>
      </dgm:t>
    </dgm:pt>
    <dgm:pt modelId="{579976ED-0BC6-48E4-8FFD-BE4F5BBC8606}" type="sibTrans" cxnId="{AC40BCFB-B7A2-43BB-9C87-AAB5F3A52E3F}">
      <dgm:prSet/>
      <dgm:spPr/>
      <dgm:t>
        <a:bodyPr/>
        <a:lstStyle/>
        <a:p>
          <a:endParaRPr lang="en-US"/>
        </a:p>
      </dgm:t>
    </dgm:pt>
    <dgm:pt modelId="{93D64B03-B0E6-4360-88F8-F9A121A33328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48A2829C-C2F6-4090-A56D-E50C5F08CB05}" type="parTrans" cxnId="{DC3DEFF1-4530-4A03-83BA-E3AA380C3BD3}">
      <dgm:prSet/>
      <dgm:spPr/>
      <dgm:t>
        <a:bodyPr/>
        <a:lstStyle/>
        <a:p>
          <a:endParaRPr lang="en-US"/>
        </a:p>
      </dgm:t>
    </dgm:pt>
    <dgm:pt modelId="{39E9E025-76E6-496C-BB71-CF2970352EF7}" type="sibTrans" cxnId="{DC3DEFF1-4530-4A03-83BA-E3AA380C3BD3}">
      <dgm:prSet/>
      <dgm:spPr/>
      <dgm:t>
        <a:bodyPr/>
        <a:lstStyle/>
        <a:p>
          <a:endParaRPr lang="en-US"/>
        </a:p>
      </dgm:t>
    </dgm:pt>
    <dgm:pt modelId="{1460999D-C4A9-49C8-9CF8-87A6AE6CA85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Quote Price</a:t>
          </a:r>
          <a:endParaRPr lang="en-US" dirty="0">
            <a:latin typeface="Calibri" pitchFamily="34" charset="0"/>
          </a:endParaRPr>
        </a:p>
      </dgm:t>
    </dgm:pt>
    <dgm:pt modelId="{E8C20E27-5388-4CD3-B442-6C2F8FFDFB94}" type="parTrans" cxnId="{F525259F-D246-49E7-B845-645CC5DBEB8E}">
      <dgm:prSet/>
      <dgm:spPr/>
      <dgm:t>
        <a:bodyPr/>
        <a:lstStyle/>
        <a:p>
          <a:endParaRPr lang="en-US"/>
        </a:p>
      </dgm:t>
    </dgm:pt>
    <dgm:pt modelId="{A193EFD8-2AEA-42C8-84CB-A03EB618BEE0}" type="sibTrans" cxnId="{F525259F-D246-49E7-B845-645CC5DBEB8E}">
      <dgm:prSet/>
      <dgm:spPr/>
      <dgm:t>
        <a:bodyPr/>
        <a:lstStyle/>
        <a:p>
          <a:endParaRPr lang="en-US"/>
        </a:p>
      </dgm:t>
    </dgm:pt>
    <dgm:pt modelId="{DD3A092B-9425-4351-90B5-8B9DBFAB9BC9}">
      <dgm:prSet/>
      <dgm:spPr/>
      <dgm:t>
        <a:bodyPr/>
        <a:lstStyle/>
        <a:p>
          <a:r>
            <a:rPr lang="en-US" dirty="0" smtClean="0"/>
            <a:t>5 </a:t>
          </a:r>
          <a:endParaRPr lang="en-US" dirty="0"/>
        </a:p>
      </dgm:t>
    </dgm:pt>
    <dgm:pt modelId="{279A0857-8D8B-4475-8354-A1C8EB6E6635}" type="parTrans" cxnId="{46E4894D-F97C-40CD-9ECE-0301A6FC3FC7}">
      <dgm:prSet/>
      <dgm:spPr/>
      <dgm:t>
        <a:bodyPr/>
        <a:lstStyle/>
        <a:p>
          <a:endParaRPr lang="en-US"/>
        </a:p>
      </dgm:t>
    </dgm:pt>
    <dgm:pt modelId="{633134FA-3AC2-4246-91A7-DD59D0E5794D}" type="sibTrans" cxnId="{46E4894D-F97C-40CD-9ECE-0301A6FC3FC7}">
      <dgm:prSet/>
      <dgm:spPr/>
      <dgm:t>
        <a:bodyPr/>
        <a:lstStyle/>
        <a:p>
          <a:endParaRPr lang="en-US"/>
        </a:p>
      </dgm:t>
    </dgm:pt>
    <dgm:pt modelId="{EC9465DE-6E23-4A1A-A72F-9AF09CF8E285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Negotiation/Finalization</a:t>
          </a:r>
          <a:endParaRPr lang="en-US" dirty="0">
            <a:latin typeface="Calibri" pitchFamily="34" charset="0"/>
          </a:endParaRPr>
        </a:p>
      </dgm:t>
    </dgm:pt>
    <dgm:pt modelId="{A9A2105C-5393-424B-85A8-8B12D3169E44}" type="parTrans" cxnId="{F7E20C06-C4C7-4825-97D3-51DF89AC5BB3}">
      <dgm:prSet/>
      <dgm:spPr/>
      <dgm:t>
        <a:bodyPr/>
        <a:lstStyle/>
        <a:p>
          <a:endParaRPr lang="en-US"/>
        </a:p>
      </dgm:t>
    </dgm:pt>
    <dgm:pt modelId="{668FC627-6421-4148-8B87-149296FBF357}" type="sibTrans" cxnId="{F7E20C06-C4C7-4825-97D3-51DF89AC5BB3}">
      <dgm:prSet/>
      <dgm:spPr/>
      <dgm:t>
        <a:bodyPr/>
        <a:lstStyle/>
        <a:p>
          <a:endParaRPr lang="en-US"/>
        </a:p>
      </dgm:t>
    </dgm:pt>
    <dgm:pt modelId="{BE365D2A-9A11-46CA-A327-397A7C2F11B3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55673043-1D42-4FF9-A453-00055F8C97AE}" type="parTrans" cxnId="{9AEA1642-6D1F-4A97-BE75-0DD28944FDA3}">
      <dgm:prSet/>
      <dgm:spPr/>
      <dgm:t>
        <a:bodyPr/>
        <a:lstStyle/>
        <a:p>
          <a:endParaRPr lang="en-US"/>
        </a:p>
      </dgm:t>
    </dgm:pt>
    <dgm:pt modelId="{843C3825-F0E6-4E19-B075-3F07ED5A9473}" type="sibTrans" cxnId="{9AEA1642-6D1F-4A97-BE75-0DD28944FDA3}">
      <dgm:prSet/>
      <dgm:spPr/>
      <dgm:t>
        <a:bodyPr/>
        <a:lstStyle/>
        <a:p>
          <a:endParaRPr lang="en-US"/>
        </a:p>
      </dgm:t>
    </dgm:pt>
    <dgm:pt modelId="{0D954338-BDDE-4602-89C3-1928417BCB21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Detailed Survey</a:t>
          </a:r>
          <a:endParaRPr lang="en-US" dirty="0">
            <a:latin typeface="Calibri" pitchFamily="34" charset="0"/>
          </a:endParaRPr>
        </a:p>
      </dgm:t>
    </dgm:pt>
    <dgm:pt modelId="{6E1E9353-A7C4-434A-BB94-765A6A978FF2}" type="parTrans" cxnId="{B929DA54-6380-4DD3-97C7-CB593C6C15B1}">
      <dgm:prSet/>
      <dgm:spPr/>
      <dgm:t>
        <a:bodyPr/>
        <a:lstStyle/>
        <a:p>
          <a:endParaRPr lang="en-US"/>
        </a:p>
      </dgm:t>
    </dgm:pt>
    <dgm:pt modelId="{3CAF1DB8-BBFE-4D50-AAEE-D6053C209C2B}" type="sibTrans" cxnId="{B929DA54-6380-4DD3-97C7-CB593C6C15B1}">
      <dgm:prSet/>
      <dgm:spPr/>
      <dgm:t>
        <a:bodyPr/>
        <a:lstStyle/>
        <a:p>
          <a:endParaRPr lang="en-US"/>
        </a:p>
      </dgm:t>
    </dgm:pt>
    <dgm:pt modelId="{AC3DD6A2-6BE7-4FF5-A934-44B874A14450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(micro-level requirement collection)</a:t>
          </a:r>
          <a:endParaRPr lang="en-US" dirty="0">
            <a:latin typeface="Calibri" pitchFamily="34" charset="0"/>
          </a:endParaRPr>
        </a:p>
      </dgm:t>
    </dgm:pt>
    <dgm:pt modelId="{C327EEDA-24F3-4A14-9D0C-E0E2A79CBAFB}" type="parTrans" cxnId="{ED0DA4C3-D523-4F20-81B2-40E928AB03B4}">
      <dgm:prSet/>
      <dgm:spPr/>
      <dgm:t>
        <a:bodyPr/>
        <a:lstStyle/>
        <a:p>
          <a:endParaRPr lang="en-US"/>
        </a:p>
      </dgm:t>
    </dgm:pt>
    <dgm:pt modelId="{BD015EEF-0CAC-4F5C-AE2D-40332D676E0E}" type="sibTrans" cxnId="{ED0DA4C3-D523-4F20-81B2-40E928AB03B4}">
      <dgm:prSet/>
      <dgm:spPr/>
      <dgm:t>
        <a:bodyPr/>
        <a:lstStyle/>
        <a:p>
          <a:endParaRPr lang="en-US"/>
        </a:p>
      </dgm:t>
    </dgm:pt>
    <dgm:pt modelId="{2EABE4FA-5526-4276-AA42-38CB42F7D669}" type="pres">
      <dgm:prSet presAssocID="{BAD3489D-EC6E-43E3-94C1-0288AE05B7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05C1-8AB1-4CDA-8374-AF70B91E1302}" type="pres">
      <dgm:prSet presAssocID="{DDF98D78-65C2-4392-B137-C89996A3DD77}" presName="composite" presStyleCnt="0"/>
      <dgm:spPr/>
    </dgm:pt>
    <dgm:pt modelId="{C0817785-E6C3-4869-8AEC-1B4990082448}" type="pres">
      <dgm:prSet presAssocID="{DDF98D78-65C2-4392-B137-C89996A3DD7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81B52-EFBF-4B10-8BEB-D3B9ABE846FA}" type="pres">
      <dgm:prSet presAssocID="{DDF98D78-65C2-4392-B137-C89996A3DD7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62654-22C6-4F2F-9C7B-C384A4FDD0D5}" type="pres">
      <dgm:prSet presAssocID="{C9349295-E308-4FEA-B6D7-ECA1A0613911}" presName="sp" presStyleCnt="0"/>
      <dgm:spPr/>
    </dgm:pt>
    <dgm:pt modelId="{7EB910C6-FBFB-4EDF-A97A-CAF84330D6C1}" type="pres">
      <dgm:prSet presAssocID="{EF020D21-F839-44A5-824B-A95AE66EE440}" presName="composite" presStyleCnt="0"/>
      <dgm:spPr/>
    </dgm:pt>
    <dgm:pt modelId="{D5203F4E-811F-41E9-A15A-2EC229BB76AE}" type="pres">
      <dgm:prSet presAssocID="{EF020D21-F839-44A5-824B-A95AE66EE44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79F3-94F0-40E7-8072-B4176177CC74}" type="pres">
      <dgm:prSet presAssocID="{EF020D21-F839-44A5-824B-A95AE66EE44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5B29-1DA5-4802-8E4D-2C58727B981D}" type="pres">
      <dgm:prSet presAssocID="{5F80D8E9-D77B-4DCE-856D-125E68B97C95}" presName="sp" presStyleCnt="0"/>
      <dgm:spPr/>
    </dgm:pt>
    <dgm:pt modelId="{F8DA283D-21EA-4139-87E0-ABD9BF996D46}" type="pres">
      <dgm:prSet presAssocID="{A8B78F9C-F486-41B6-AB35-F579D8D81F6A}" presName="composite" presStyleCnt="0"/>
      <dgm:spPr/>
    </dgm:pt>
    <dgm:pt modelId="{18209F67-BC97-4C4E-9B84-CE312A659CE2}" type="pres">
      <dgm:prSet presAssocID="{A8B78F9C-F486-41B6-AB35-F579D8D81F6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35AC4-DA69-42C5-850B-AC98D6321576}" type="pres">
      <dgm:prSet presAssocID="{A8B78F9C-F486-41B6-AB35-F579D8D81F6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1BAE0-B61E-438F-9A71-71B581B58338}" type="pres">
      <dgm:prSet presAssocID="{5C64420B-49C9-4AF5-A8A0-79A116DA87CB}" presName="sp" presStyleCnt="0"/>
      <dgm:spPr/>
    </dgm:pt>
    <dgm:pt modelId="{7E7C8F69-ECEF-46A9-B6F3-676335C60A0F}" type="pres">
      <dgm:prSet presAssocID="{93D64B03-B0E6-4360-88F8-F9A121A33328}" presName="composite" presStyleCnt="0"/>
      <dgm:spPr/>
    </dgm:pt>
    <dgm:pt modelId="{FF8AB555-F5DC-4898-ADB0-FEBF5E643382}" type="pres">
      <dgm:prSet presAssocID="{93D64B03-B0E6-4360-88F8-F9A121A3332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1521B-C7A4-4696-AD66-0793F0C4BA14}" type="pres">
      <dgm:prSet presAssocID="{93D64B03-B0E6-4360-88F8-F9A121A3332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6A9FE-66FD-45E7-93A6-59C5A5D3A14D}" type="pres">
      <dgm:prSet presAssocID="{39E9E025-76E6-496C-BB71-CF2970352EF7}" presName="sp" presStyleCnt="0"/>
      <dgm:spPr/>
    </dgm:pt>
    <dgm:pt modelId="{1FBAF1DA-F196-4143-8666-3D7A6E048E51}" type="pres">
      <dgm:prSet presAssocID="{DD3A092B-9425-4351-90B5-8B9DBFAB9BC9}" presName="composite" presStyleCnt="0"/>
      <dgm:spPr/>
    </dgm:pt>
    <dgm:pt modelId="{BB2749F4-650B-41A1-A8D1-6E377396823A}" type="pres">
      <dgm:prSet presAssocID="{DD3A092B-9425-4351-90B5-8B9DBFAB9BC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60E7E-98F7-4F70-982D-F38AB3FCA173}" type="pres">
      <dgm:prSet presAssocID="{DD3A092B-9425-4351-90B5-8B9DBFAB9BC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D1FD-DE3D-4FC9-B606-169A9E37D298}" type="pres">
      <dgm:prSet presAssocID="{633134FA-3AC2-4246-91A7-DD59D0E5794D}" presName="sp" presStyleCnt="0"/>
      <dgm:spPr/>
    </dgm:pt>
    <dgm:pt modelId="{A746D2D2-C17D-4781-9411-CD8818D9019B}" type="pres">
      <dgm:prSet presAssocID="{BE365D2A-9A11-46CA-A327-397A7C2F11B3}" presName="composite" presStyleCnt="0"/>
      <dgm:spPr/>
    </dgm:pt>
    <dgm:pt modelId="{21909E1F-57B6-43B4-94DD-BBC40B87309D}" type="pres">
      <dgm:prSet presAssocID="{BE365D2A-9A11-46CA-A327-397A7C2F11B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366FA-E80F-4FA8-94BD-57BB2052487E}" type="pres">
      <dgm:prSet presAssocID="{BE365D2A-9A11-46CA-A327-397A7C2F11B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21BDE-6EAA-4B21-9D95-052FBAE81297}" type="presOf" srcId="{849F4435-EC3D-498A-8BDA-4A2E6C4DE9FF}" destId="{15D35AC4-DA69-42C5-850B-AC98D6321576}" srcOrd="0" destOrd="0" presId="urn:microsoft.com/office/officeart/2005/8/layout/chevron2"/>
    <dgm:cxn modelId="{B929DA54-6380-4DD3-97C7-CB593C6C15B1}" srcId="{BE365D2A-9A11-46CA-A327-397A7C2F11B3}" destId="{0D954338-BDDE-4602-89C3-1928417BCB21}" srcOrd="0" destOrd="0" parTransId="{6E1E9353-A7C4-434A-BB94-765A6A978FF2}" sibTransId="{3CAF1DB8-BBFE-4D50-AAEE-D6053C209C2B}"/>
    <dgm:cxn modelId="{3DBF8198-EECF-4D04-95FB-93123FF5E883}" srcId="{BAD3489D-EC6E-43E3-94C1-0288AE05B77B}" destId="{EF020D21-F839-44A5-824B-A95AE66EE440}" srcOrd="1" destOrd="0" parTransId="{8B6A06B2-52B7-4623-A806-85619A16F77C}" sibTransId="{5F80D8E9-D77B-4DCE-856D-125E68B97C95}"/>
    <dgm:cxn modelId="{ED0DA4C3-D523-4F20-81B2-40E928AB03B4}" srcId="{BE365D2A-9A11-46CA-A327-397A7C2F11B3}" destId="{AC3DD6A2-6BE7-4FF5-A934-44B874A14450}" srcOrd="1" destOrd="0" parTransId="{C327EEDA-24F3-4A14-9D0C-E0E2A79CBAFB}" sibTransId="{BD015EEF-0CAC-4F5C-AE2D-40332D676E0E}"/>
    <dgm:cxn modelId="{00059BDF-FCEA-45C8-8D68-61826492AD5A}" type="presOf" srcId="{93D64B03-B0E6-4360-88F8-F9A121A33328}" destId="{FF8AB555-F5DC-4898-ADB0-FEBF5E643382}" srcOrd="0" destOrd="0" presId="urn:microsoft.com/office/officeart/2005/8/layout/chevron2"/>
    <dgm:cxn modelId="{0E74256E-88F6-4DD4-9804-D1258516158A}" type="presOf" srcId="{7B6EC66C-5317-41FC-A901-AFF4E007CCD3}" destId="{15D35AC4-DA69-42C5-850B-AC98D6321576}" srcOrd="0" destOrd="1" presId="urn:microsoft.com/office/officeart/2005/8/layout/chevron2"/>
    <dgm:cxn modelId="{FB90F656-DEE5-42EC-9B47-000A5E849A66}" type="presOf" srcId="{0D954338-BDDE-4602-89C3-1928417BCB21}" destId="{5CF366FA-E80F-4FA8-94BD-57BB2052487E}" srcOrd="0" destOrd="0" presId="urn:microsoft.com/office/officeart/2005/8/layout/chevron2"/>
    <dgm:cxn modelId="{3663C5C2-A52D-430C-B2B9-CBE582066284}" type="presOf" srcId="{1460999D-C4A9-49C8-9CF8-87A6AE6CA859}" destId="{9F21521B-C7A4-4696-AD66-0793F0C4BA14}" srcOrd="0" destOrd="0" presId="urn:microsoft.com/office/officeart/2005/8/layout/chevron2"/>
    <dgm:cxn modelId="{F525259F-D246-49E7-B845-645CC5DBEB8E}" srcId="{93D64B03-B0E6-4360-88F8-F9A121A33328}" destId="{1460999D-C4A9-49C8-9CF8-87A6AE6CA859}" srcOrd="0" destOrd="0" parTransId="{E8C20E27-5388-4CD3-B442-6C2F8FFDFB94}" sibTransId="{A193EFD8-2AEA-42C8-84CB-A03EB618BEE0}"/>
    <dgm:cxn modelId="{88D5118B-00DF-403F-9846-AF6857C8D1AF}" srcId="{BAD3489D-EC6E-43E3-94C1-0288AE05B77B}" destId="{A8B78F9C-F486-41B6-AB35-F579D8D81F6A}" srcOrd="2" destOrd="0" parTransId="{520B53F7-635E-4D7C-A15C-1986E0F2D218}" sibTransId="{5C64420B-49C9-4AF5-A8A0-79A116DA87CB}"/>
    <dgm:cxn modelId="{6C9583B6-E5F0-482D-A1DD-6F37A2021F84}" type="presOf" srcId="{EC9465DE-6E23-4A1A-A72F-9AF09CF8E285}" destId="{F8D60E7E-98F7-4F70-982D-F38AB3FCA173}" srcOrd="0" destOrd="0" presId="urn:microsoft.com/office/officeart/2005/8/layout/chevron2"/>
    <dgm:cxn modelId="{DC3DEFF1-4530-4A03-83BA-E3AA380C3BD3}" srcId="{BAD3489D-EC6E-43E3-94C1-0288AE05B77B}" destId="{93D64B03-B0E6-4360-88F8-F9A121A33328}" srcOrd="3" destOrd="0" parTransId="{48A2829C-C2F6-4090-A56D-E50C5F08CB05}" sibTransId="{39E9E025-76E6-496C-BB71-CF2970352EF7}"/>
    <dgm:cxn modelId="{FAFD1B9D-4F23-46F5-940F-8D950520CD4D}" srcId="{BAD3489D-EC6E-43E3-94C1-0288AE05B77B}" destId="{DDF98D78-65C2-4392-B137-C89996A3DD77}" srcOrd="0" destOrd="0" parTransId="{79B6394A-C7FA-4A11-A481-7B64AEE494AC}" sibTransId="{C9349295-E308-4FEA-B6D7-ECA1A0613911}"/>
    <dgm:cxn modelId="{E73FA8AA-9F13-4EC7-BECA-AD7B22A97F08}" type="presOf" srcId="{EF020D21-F839-44A5-824B-A95AE66EE440}" destId="{D5203F4E-811F-41E9-A15A-2EC229BB76AE}" srcOrd="0" destOrd="0" presId="urn:microsoft.com/office/officeart/2005/8/layout/chevron2"/>
    <dgm:cxn modelId="{8D161B94-6B6A-4B2A-873F-8BFC59262FCD}" srcId="{DDF98D78-65C2-4392-B137-C89996A3DD77}" destId="{C4DBBDBF-8CC2-4665-B850-3340175DC326}" srcOrd="0" destOrd="0" parTransId="{AF6A5001-02ED-49FA-90C1-40D37C6988AF}" sibTransId="{0D636693-868E-4794-8AC0-F665ADEC10D9}"/>
    <dgm:cxn modelId="{AC40BCFB-B7A2-43BB-9C87-AAB5F3A52E3F}" srcId="{A8B78F9C-F486-41B6-AB35-F579D8D81F6A}" destId="{7B6EC66C-5317-41FC-A901-AFF4E007CCD3}" srcOrd="1" destOrd="0" parTransId="{C56AC0FD-AFF0-4531-8BF1-776FAF6E4EC7}" sibTransId="{579976ED-0BC6-48E4-8FFD-BE4F5BBC8606}"/>
    <dgm:cxn modelId="{929A5870-C890-4BEA-979D-F5C70E37EEDE}" type="presOf" srcId="{DD3A092B-9425-4351-90B5-8B9DBFAB9BC9}" destId="{BB2749F4-650B-41A1-A8D1-6E377396823A}" srcOrd="0" destOrd="0" presId="urn:microsoft.com/office/officeart/2005/8/layout/chevron2"/>
    <dgm:cxn modelId="{F7E20C06-C4C7-4825-97D3-51DF89AC5BB3}" srcId="{DD3A092B-9425-4351-90B5-8B9DBFAB9BC9}" destId="{EC9465DE-6E23-4A1A-A72F-9AF09CF8E285}" srcOrd="0" destOrd="0" parTransId="{A9A2105C-5393-424B-85A8-8B12D3169E44}" sibTransId="{668FC627-6421-4148-8B87-149296FBF357}"/>
    <dgm:cxn modelId="{61709A6A-6CAA-4101-887A-18F4D3758BF2}" type="presOf" srcId="{BAD3489D-EC6E-43E3-94C1-0288AE05B77B}" destId="{2EABE4FA-5526-4276-AA42-38CB42F7D669}" srcOrd="0" destOrd="0" presId="urn:microsoft.com/office/officeart/2005/8/layout/chevron2"/>
    <dgm:cxn modelId="{C4DA8B11-07D7-494D-BECF-7289BEFD192B}" type="presOf" srcId="{A8B78F9C-F486-41B6-AB35-F579D8D81F6A}" destId="{18209F67-BC97-4C4E-9B84-CE312A659CE2}" srcOrd="0" destOrd="0" presId="urn:microsoft.com/office/officeart/2005/8/layout/chevron2"/>
    <dgm:cxn modelId="{1B144479-C44E-4FE1-8AAC-E6A77CFC9F2F}" type="presOf" srcId="{AC3DD6A2-6BE7-4FF5-A934-44B874A14450}" destId="{5CF366FA-E80F-4FA8-94BD-57BB2052487E}" srcOrd="0" destOrd="1" presId="urn:microsoft.com/office/officeart/2005/8/layout/chevron2"/>
    <dgm:cxn modelId="{9456DDF4-844F-4ABE-A40D-3070A68032F6}" type="presOf" srcId="{40FC525B-1F92-49E9-880B-1EEA8EDC680C}" destId="{4C0D79F3-94F0-40E7-8072-B4176177CC74}" srcOrd="0" destOrd="0" presId="urn:microsoft.com/office/officeart/2005/8/layout/chevron2"/>
    <dgm:cxn modelId="{A41466E7-1A7B-4B1A-9CF2-537605118C6F}" type="presOf" srcId="{BE365D2A-9A11-46CA-A327-397A7C2F11B3}" destId="{21909E1F-57B6-43B4-94DD-BBC40B87309D}" srcOrd="0" destOrd="0" presId="urn:microsoft.com/office/officeart/2005/8/layout/chevron2"/>
    <dgm:cxn modelId="{19A41B98-2AB5-4E6C-91CF-CA172D88C80F}" srcId="{A8B78F9C-F486-41B6-AB35-F579D8D81F6A}" destId="{849F4435-EC3D-498A-8BDA-4A2E6C4DE9FF}" srcOrd="0" destOrd="0" parTransId="{910C413D-A375-42C2-B8BA-EA007C824F78}" sibTransId="{5F08D060-8C84-4F47-A6AB-F1CD5EAFCF0E}"/>
    <dgm:cxn modelId="{46E4894D-F97C-40CD-9ECE-0301A6FC3FC7}" srcId="{BAD3489D-EC6E-43E3-94C1-0288AE05B77B}" destId="{DD3A092B-9425-4351-90B5-8B9DBFAB9BC9}" srcOrd="4" destOrd="0" parTransId="{279A0857-8D8B-4475-8354-A1C8EB6E6635}" sibTransId="{633134FA-3AC2-4246-91A7-DD59D0E5794D}"/>
    <dgm:cxn modelId="{C031FCA8-5DE8-4285-A0E1-59743BDBA992}" type="presOf" srcId="{C4DBBDBF-8CC2-4665-B850-3340175DC326}" destId="{A3C81B52-EFBF-4B10-8BEB-D3B9ABE846FA}" srcOrd="0" destOrd="0" presId="urn:microsoft.com/office/officeart/2005/8/layout/chevron2"/>
    <dgm:cxn modelId="{9AEA1642-6D1F-4A97-BE75-0DD28944FDA3}" srcId="{BAD3489D-EC6E-43E3-94C1-0288AE05B77B}" destId="{BE365D2A-9A11-46CA-A327-397A7C2F11B3}" srcOrd="5" destOrd="0" parTransId="{55673043-1D42-4FF9-A453-00055F8C97AE}" sibTransId="{843C3825-F0E6-4E19-B075-3F07ED5A9473}"/>
    <dgm:cxn modelId="{13D18C3A-B71A-4CB4-AA6E-ADB10D5323AF}" srcId="{EF020D21-F839-44A5-824B-A95AE66EE440}" destId="{40FC525B-1F92-49E9-880B-1EEA8EDC680C}" srcOrd="0" destOrd="0" parTransId="{4FD174F2-337F-429B-9D56-F5B8D2D43DA3}" sibTransId="{E24E2771-EF15-4482-ACF5-69DD76826A6C}"/>
    <dgm:cxn modelId="{29CA0588-F562-49ED-93C0-B89648833526}" type="presOf" srcId="{DDF98D78-65C2-4392-B137-C89996A3DD77}" destId="{C0817785-E6C3-4869-8AEC-1B4990082448}" srcOrd="0" destOrd="0" presId="urn:microsoft.com/office/officeart/2005/8/layout/chevron2"/>
    <dgm:cxn modelId="{CB5EC603-E713-480C-92DB-19CC012F3B4B}" type="presParOf" srcId="{2EABE4FA-5526-4276-AA42-38CB42F7D669}" destId="{A5DC05C1-8AB1-4CDA-8374-AF70B91E1302}" srcOrd="0" destOrd="0" presId="urn:microsoft.com/office/officeart/2005/8/layout/chevron2"/>
    <dgm:cxn modelId="{8EAF1EC5-0239-411B-98D9-258491BD78E1}" type="presParOf" srcId="{A5DC05C1-8AB1-4CDA-8374-AF70B91E1302}" destId="{C0817785-E6C3-4869-8AEC-1B4990082448}" srcOrd="0" destOrd="0" presId="urn:microsoft.com/office/officeart/2005/8/layout/chevron2"/>
    <dgm:cxn modelId="{1CDB76CA-1C35-454C-AED7-AA3350A31F4E}" type="presParOf" srcId="{A5DC05C1-8AB1-4CDA-8374-AF70B91E1302}" destId="{A3C81B52-EFBF-4B10-8BEB-D3B9ABE846FA}" srcOrd="1" destOrd="0" presId="urn:microsoft.com/office/officeart/2005/8/layout/chevron2"/>
    <dgm:cxn modelId="{ABB54D13-B07B-474A-97B6-652B3CF3A1D1}" type="presParOf" srcId="{2EABE4FA-5526-4276-AA42-38CB42F7D669}" destId="{01F62654-22C6-4F2F-9C7B-C384A4FDD0D5}" srcOrd="1" destOrd="0" presId="urn:microsoft.com/office/officeart/2005/8/layout/chevron2"/>
    <dgm:cxn modelId="{B1B5B34C-CA15-4D29-9251-B2D98F400EAD}" type="presParOf" srcId="{2EABE4FA-5526-4276-AA42-38CB42F7D669}" destId="{7EB910C6-FBFB-4EDF-A97A-CAF84330D6C1}" srcOrd="2" destOrd="0" presId="urn:microsoft.com/office/officeart/2005/8/layout/chevron2"/>
    <dgm:cxn modelId="{811E9E06-E19C-443D-9361-1D84902F8916}" type="presParOf" srcId="{7EB910C6-FBFB-4EDF-A97A-CAF84330D6C1}" destId="{D5203F4E-811F-41E9-A15A-2EC229BB76AE}" srcOrd="0" destOrd="0" presId="urn:microsoft.com/office/officeart/2005/8/layout/chevron2"/>
    <dgm:cxn modelId="{4DD9F5E0-9D26-4DA1-AB50-46331498D56D}" type="presParOf" srcId="{7EB910C6-FBFB-4EDF-A97A-CAF84330D6C1}" destId="{4C0D79F3-94F0-40E7-8072-B4176177CC74}" srcOrd="1" destOrd="0" presId="urn:microsoft.com/office/officeart/2005/8/layout/chevron2"/>
    <dgm:cxn modelId="{3AC8F458-C397-487E-85E0-704313047616}" type="presParOf" srcId="{2EABE4FA-5526-4276-AA42-38CB42F7D669}" destId="{60605B29-1DA5-4802-8E4D-2C58727B981D}" srcOrd="3" destOrd="0" presId="urn:microsoft.com/office/officeart/2005/8/layout/chevron2"/>
    <dgm:cxn modelId="{E9A3E7D3-2F8B-4EC9-AE6D-FBB9755F61CD}" type="presParOf" srcId="{2EABE4FA-5526-4276-AA42-38CB42F7D669}" destId="{F8DA283D-21EA-4139-87E0-ABD9BF996D46}" srcOrd="4" destOrd="0" presId="urn:microsoft.com/office/officeart/2005/8/layout/chevron2"/>
    <dgm:cxn modelId="{427A3CD5-C92B-4BEB-B3C7-16EA8E6169C3}" type="presParOf" srcId="{F8DA283D-21EA-4139-87E0-ABD9BF996D46}" destId="{18209F67-BC97-4C4E-9B84-CE312A659CE2}" srcOrd="0" destOrd="0" presId="urn:microsoft.com/office/officeart/2005/8/layout/chevron2"/>
    <dgm:cxn modelId="{81ABE179-F8EA-4E7C-B2FB-AF9EA6ADC2DF}" type="presParOf" srcId="{F8DA283D-21EA-4139-87E0-ABD9BF996D46}" destId="{15D35AC4-DA69-42C5-850B-AC98D6321576}" srcOrd="1" destOrd="0" presId="urn:microsoft.com/office/officeart/2005/8/layout/chevron2"/>
    <dgm:cxn modelId="{BA2D1B1E-E49C-454C-A312-F50C3C01D6AD}" type="presParOf" srcId="{2EABE4FA-5526-4276-AA42-38CB42F7D669}" destId="{E8A1BAE0-B61E-438F-9A71-71B581B58338}" srcOrd="5" destOrd="0" presId="urn:microsoft.com/office/officeart/2005/8/layout/chevron2"/>
    <dgm:cxn modelId="{C2B350EF-FC11-440C-895E-E1EA358DF97B}" type="presParOf" srcId="{2EABE4FA-5526-4276-AA42-38CB42F7D669}" destId="{7E7C8F69-ECEF-46A9-B6F3-676335C60A0F}" srcOrd="6" destOrd="0" presId="urn:microsoft.com/office/officeart/2005/8/layout/chevron2"/>
    <dgm:cxn modelId="{0B803D69-4239-49F8-BA3C-807F4A2FCBF1}" type="presParOf" srcId="{7E7C8F69-ECEF-46A9-B6F3-676335C60A0F}" destId="{FF8AB555-F5DC-4898-ADB0-FEBF5E643382}" srcOrd="0" destOrd="0" presId="urn:microsoft.com/office/officeart/2005/8/layout/chevron2"/>
    <dgm:cxn modelId="{1CE246D5-1CB2-4BEB-A164-E60A471B6FAC}" type="presParOf" srcId="{7E7C8F69-ECEF-46A9-B6F3-676335C60A0F}" destId="{9F21521B-C7A4-4696-AD66-0793F0C4BA14}" srcOrd="1" destOrd="0" presId="urn:microsoft.com/office/officeart/2005/8/layout/chevron2"/>
    <dgm:cxn modelId="{A09F7691-7B35-445A-ABC3-751A67F3D92C}" type="presParOf" srcId="{2EABE4FA-5526-4276-AA42-38CB42F7D669}" destId="{43A6A9FE-66FD-45E7-93A6-59C5A5D3A14D}" srcOrd="7" destOrd="0" presId="urn:microsoft.com/office/officeart/2005/8/layout/chevron2"/>
    <dgm:cxn modelId="{4BCE58FF-FDB3-4BA8-858D-0040DFE46773}" type="presParOf" srcId="{2EABE4FA-5526-4276-AA42-38CB42F7D669}" destId="{1FBAF1DA-F196-4143-8666-3D7A6E048E51}" srcOrd="8" destOrd="0" presId="urn:microsoft.com/office/officeart/2005/8/layout/chevron2"/>
    <dgm:cxn modelId="{78A3825B-0AE4-4403-96C7-25A85F072DB7}" type="presParOf" srcId="{1FBAF1DA-F196-4143-8666-3D7A6E048E51}" destId="{BB2749F4-650B-41A1-A8D1-6E377396823A}" srcOrd="0" destOrd="0" presId="urn:microsoft.com/office/officeart/2005/8/layout/chevron2"/>
    <dgm:cxn modelId="{7EF842D0-6EED-41FE-BBBA-F9D9EB006F74}" type="presParOf" srcId="{1FBAF1DA-F196-4143-8666-3D7A6E048E51}" destId="{F8D60E7E-98F7-4F70-982D-F38AB3FCA173}" srcOrd="1" destOrd="0" presId="urn:microsoft.com/office/officeart/2005/8/layout/chevron2"/>
    <dgm:cxn modelId="{A26E5D01-093D-4830-AC20-602EDFDEBB06}" type="presParOf" srcId="{2EABE4FA-5526-4276-AA42-38CB42F7D669}" destId="{F47FD1FD-DE3D-4FC9-B606-169A9E37D298}" srcOrd="9" destOrd="0" presId="urn:microsoft.com/office/officeart/2005/8/layout/chevron2"/>
    <dgm:cxn modelId="{E097A3D2-B8C6-4723-98F2-39F50C7D238C}" type="presParOf" srcId="{2EABE4FA-5526-4276-AA42-38CB42F7D669}" destId="{A746D2D2-C17D-4781-9411-CD8818D9019B}" srcOrd="10" destOrd="0" presId="urn:microsoft.com/office/officeart/2005/8/layout/chevron2"/>
    <dgm:cxn modelId="{34A014B5-A11D-474D-8302-A099F61C6846}" type="presParOf" srcId="{A746D2D2-C17D-4781-9411-CD8818D9019B}" destId="{21909E1F-57B6-43B4-94DD-BBC40B87309D}" srcOrd="0" destOrd="0" presId="urn:microsoft.com/office/officeart/2005/8/layout/chevron2"/>
    <dgm:cxn modelId="{5DE83891-8626-4DB0-91E9-B1F2D2D4C334}" type="presParOf" srcId="{A746D2D2-C17D-4781-9411-CD8818D9019B}" destId="{5CF366FA-E80F-4FA8-94BD-57BB205248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3489D-EC6E-43E3-94C1-0288AE05B7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98D78-65C2-4392-B137-C89996A3DD77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79B6394A-C7FA-4A11-A481-7B64AEE494AC}" type="parTrans" cxnId="{FAFD1B9D-4F23-46F5-940F-8D950520CD4D}">
      <dgm:prSet/>
      <dgm:spPr/>
      <dgm:t>
        <a:bodyPr/>
        <a:lstStyle/>
        <a:p>
          <a:endParaRPr lang="en-US"/>
        </a:p>
      </dgm:t>
    </dgm:pt>
    <dgm:pt modelId="{C9349295-E308-4FEA-B6D7-ECA1A0613911}" type="sibTrans" cxnId="{FAFD1B9D-4F23-46F5-940F-8D950520CD4D}">
      <dgm:prSet/>
      <dgm:spPr/>
      <dgm:t>
        <a:bodyPr/>
        <a:lstStyle/>
        <a:p>
          <a:endParaRPr lang="en-US"/>
        </a:p>
      </dgm:t>
    </dgm:pt>
    <dgm:pt modelId="{C4DBBDBF-8CC2-4665-B850-3340175DC32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Hardware installation</a:t>
          </a:r>
          <a:endParaRPr lang="en-US" dirty="0">
            <a:latin typeface="Calibri" pitchFamily="34" charset="0"/>
          </a:endParaRPr>
        </a:p>
      </dgm:t>
    </dgm:pt>
    <dgm:pt modelId="{AF6A5001-02ED-49FA-90C1-40D37C6988AF}" type="parTrans" cxnId="{8D161B94-6B6A-4B2A-873F-8BFC59262FCD}">
      <dgm:prSet/>
      <dgm:spPr/>
      <dgm:t>
        <a:bodyPr/>
        <a:lstStyle/>
        <a:p>
          <a:endParaRPr lang="en-US"/>
        </a:p>
      </dgm:t>
    </dgm:pt>
    <dgm:pt modelId="{0D636693-868E-4794-8AC0-F665ADEC10D9}" type="sibTrans" cxnId="{8D161B94-6B6A-4B2A-873F-8BFC59262FCD}">
      <dgm:prSet/>
      <dgm:spPr/>
      <dgm:t>
        <a:bodyPr/>
        <a:lstStyle/>
        <a:p>
          <a:endParaRPr lang="en-US"/>
        </a:p>
      </dgm:t>
    </dgm:pt>
    <dgm:pt modelId="{EF020D21-F839-44A5-824B-A95AE66EE440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8B6A06B2-52B7-4623-A806-85619A16F77C}" type="parTrans" cxnId="{3DBF8198-EECF-4D04-95FB-93123FF5E883}">
      <dgm:prSet/>
      <dgm:spPr/>
      <dgm:t>
        <a:bodyPr/>
        <a:lstStyle/>
        <a:p>
          <a:endParaRPr lang="en-US"/>
        </a:p>
      </dgm:t>
    </dgm:pt>
    <dgm:pt modelId="{5F80D8E9-D77B-4DCE-856D-125E68B97C95}" type="sibTrans" cxnId="{3DBF8198-EECF-4D04-95FB-93123FF5E883}">
      <dgm:prSet/>
      <dgm:spPr/>
      <dgm:t>
        <a:bodyPr/>
        <a:lstStyle/>
        <a:p>
          <a:endParaRPr lang="en-US"/>
        </a:p>
      </dgm:t>
    </dgm:pt>
    <dgm:pt modelId="{40FC525B-1F92-49E9-880B-1EEA8EDC680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Software Deployment</a:t>
          </a:r>
          <a:endParaRPr lang="en-US" dirty="0">
            <a:latin typeface="Calibri" pitchFamily="34" charset="0"/>
          </a:endParaRPr>
        </a:p>
      </dgm:t>
    </dgm:pt>
    <dgm:pt modelId="{4FD174F2-337F-429B-9D56-F5B8D2D43DA3}" type="parTrans" cxnId="{13D18C3A-B71A-4CB4-AA6E-ADB10D5323AF}">
      <dgm:prSet/>
      <dgm:spPr/>
      <dgm:t>
        <a:bodyPr/>
        <a:lstStyle/>
        <a:p>
          <a:endParaRPr lang="en-US"/>
        </a:p>
      </dgm:t>
    </dgm:pt>
    <dgm:pt modelId="{E24E2771-EF15-4482-ACF5-69DD76826A6C}" type="sibTrans" cxnId="{13D18C3A-B71A-4CB4-AA6E-ADB10D5323AF}">
      <dgm:prSet/>
      <dgm:spPr/>
      <dgm:t>
        <a:bodyPr/>
        <a:lstStyle/>
        <a:p>
          <a:endParaRPr lang="en-US"/>
        </a:p>
      </dgm:t>
    </dgm:pt>
    <dgm:pt modelId="{A8B78F9C-F486-41B6-AB35-F579D8D81F6A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520B53F7-635E-4D7C-A15C-1986E0F2D218}" type="parTrans" cxnId="{88D5118B-00DF-403F-9846-AF6857C8D1AF}">
      <dgm:prSet/>
      <dgm:spPr/>
      <dgm:t>
        <a:bodyPr/>
        <a:lstStyle/>
        <a:p>
          <a:endParaRPr lang="en-US"/>
        </a:p>
      </dgm:t>
    </dgm:pt>
    <dgm:pt modelId="{5C64420B-49C9-4AF5-A8A0-79A116DA87CB}" type="sibTrans" cxnId="{88D5118B-00DF-403F-9846-AF6857C8D1AF}">
      <dgm:prSet/>
      <dgm:spPr/>
      <dgm:t>
        <a:bodyPr/>
        <a:lstStyle/>
        <a:p>
          <a:endParaRPr lang="en-US"/>
        </a:p>
      </dgm:t>
    </dgm:pt>
    <dgm:pt modelId="{849F4435-EC3D-498A-8BDA-4A2E6C4DE9FF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Print Reports</a:t>
          </a:r>
          <a:endParaRPr lang="en-US" dirty="0">
            <a:latin typeface="Calibri" pitchFamily="34" charset="0"/>
          </a:endParaRPr>
        </a:p>
      </dgm:t>
    </dgm:pt>
    <dgm:pt modelId="{910C413D-A375-42C2-B8BA-EA007C824F78}" type="parTrans" cxnId="{19A41B98-2AB5-4E6C-91CF-CA172D88C80F}">
      <dgm:prSet/>
      <dgm:spPr/>
      <dgm:t>
        <a:bodyPr/>
        <a:lstStyle/>
        <a:p>
          <a:endParaRPr lang="en-US"/>
        </a:p>
      </dgm:t>
    </dgm:pt>
    <dgm:pt modelId="{5F08D060-8C84-4F47-A6AB-F1CD5EAFCF0E}" type="sibTrans" cxnId="{19A41B98-2AB5-4E6C-91CF-CA172D88C80F}">
      <dgm:prSet/>
      <dgm:spPr/>
      <dgm:t>
        <a:bodyPr/>
        <a:lstStyle/>
        <a:p>
          <a:endParaRPr lang="en-US"/>
        </a:p>
      </dgm:t>
    </dgm:pt>
    <dgm:pt modelId="{93D64B03-B0E6-4360-88F8-F9A121A33328}">
      <dgm:prSet phldrT="[Text]"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48A2829C-C2F6-4090-A56D-E50C5F08CB05}" type="parTrans" cxnId="{DC3DEFF1-4530-4A03-83BA-E3AA380C3BD3}">
      <dgm:prSet/>
      <dgm:spPr/>
      <dgm:t>
        <a:bodyPr/>
        <a:lstStyle/>
        <a:p>
          <a:endParaRPr lang="en-US"/>
        </a:p>
      </dgm:t>
    </dgm:pt>
    <dgm:pt modelId="{39E9E025-76E6-496C-BB71-CF2970352EF7}" type="sibTrans" cxnId="{DC3DEFF1-4530-4A03-83BA-E3AA380C3BD3}">
      <dgm:prSet/>
      <dgm:spPr/>
      <dgm:t>
        <a:bodyPr/>
        <a:lstStyle/>
        <a:p>
          <a:endParaRPr lang="en-US"/>
        </a:p>
      </dgm:t>
    </dgm:pt>
    <dgm:pt modelId="{1460999D-C4A9-49C8-9CF8-87A6AE6CA85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Trainings</a:t>
          </a:r>
          <a:endParaRPr lang="en-US" dirty="0">
            <a:latin typeface="Calibri" pitchFamily="34" charset="0"/>
          </a:endParaRPr>
        </a:p>
      </dgm:t>
    </dgm:pt>
    <dgm:pt modelId="{E8C20E27-5388-4CD3-B442-6C2F8FFDFB94}" type="parTrans" cxnId="{F525259F-D246-49E7-B845-645CC5DBEB8E}">
      <dgm:prSet/>
      <dgm:spPr/>
      <dgm:t>
        <a:bodyPr/>
        <a:lstStyle/>
        <a:p>
          <a:endParaRPr lang="en-US"/>
        </a:p>
      </dgm:t>
    </dgm:pt>
    <dgm:pt modelId="{A193EFD8-2AEA-42C8-84CB-A03EB618BEE0}" type="sibTrans" cxnId="{F525259F-D246-49E7-B845-645CC5DBEB8E}">
      <dgm:prSet/>
      <dgm:spPr/>
      <dgm:t>
        <a:bodyPr/>
        <a:lstStyle/>
        <a:p>
          <a:endParaRPr lang="en-US"/>
        </a:p>
      </dgm:t>
    </dgm:pt>
    <dgm:pt modelId="{DD3A092B-9425-4351-90B5-8B9DBFAB9BC9}">
      <dgm:prSet/>
      <dgm:spPr/>
      <dgm:t>
        <a:bodyPr/>
        <a:lstStyle/>
        <a:p>
          <a:r>
            <a:rPr lang="en-US" dirty="0" smtClean="0"/>
            <a:t>12 </a:t>
          </a:r>
          <a:endParaRPr lang="en-US" dirty="0"/>
        </a:p>
      </dgm:t>
    </dgm:pt>
    <dgm:pt modelId="{279A0857-8D8B-4475-8354-A1C8EB6E6635}" type="parTrans" cxnId="{46E4894D-F97C-40CD-9ECE-0301A6FC3FC7}">
      <dgm:prSet/>
      <dgm:spPr/>
      <dgm:t>
        <a:bodyPr/>
        <a:lstStyle/>
        <a:p>
          <a:endParaRPr lang="en-US"/>
        </a:p>
      </dgm:t>
    </dgm:pt>
    <dgm:pt modelId="{633134FA-3AC2-4246-91A7-DD59D0E5794D}" type="sibTrans" cxnId="{46E4894D-F97C-40CD-9ECE-0301A6FC3FC7}">
      <dgm:prSet/>
      <dgm:spPr/>
      <dgm:t>
        <a:bodyPr/>
        <a:lstStyle/>
        <a:p>
          <a:endParaRPr lang="en-US"/>
        </a:p>
      </dgm:t>
    </dgm:pt>
    <dgm:pt modelId="{EC9465DE-6E23-4A1A-A72F-9AF09CF8E285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Closing of Project / Customer Feedback</a:t>
          </a:r>
          <a:endParaRPr lang="en-US" dirty="0">
            <a:latin typeface="Calibri" pitchFamily="34" charset="0"/>
          </a:endParaRPr>
        </a:p>
      </dgm:t>
    </dgm:pt>
    <dgm:pt modelId="{A9A2105C-5393-424B-85A8-8B12D3169E44}" type="parTrans" cxnId="{F7E20C06-C4C7-4825-97D3-51DF89AC5BB3}">
      <dgm:prSet/>
      <dgm:spPr/>
      <dgm:t>
        <a:bodyPr/>
        <a:lstStyle/>
        <a:p>
          <a:endParaRPr lang="en-US"/>
        </a:p>
      </dgm:t>
    </dgm:pt>
    <dgm:pt modelId="{668FC627-6421-4148-8B87-149296FBF357}" type="sibTrans" cxnId="{F7E20C06-C4C7-4825-97D3-51DF89AC5BB3}">
      <dgm:prSet/>
      <dgm:spPr/>
      <dgm:t>
        <a:bodyPr/>
        <a:lstStyle/>
        <a:p>
          <a:endParaRPr lang="en-US"/>
        </a:p>
      </dgm:t>
    </dgm:pt>
    <dgm:pt modelId="{FFFC5CC2-27B6-4DD3-8BD8-1369BD19DEA0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703EDC1D-F8EA-40AF-B2DA-3C998E04CE70}" type="parTrans" cxnId="{38585C4D-CB85-42D5-B5D8-49AF61ECB523}">
      <dgm:prSet/>
      <dgm:spPr/>
      <dgm:t>
        <a:bodyPr/>
        <a:lstStyle/>
        <a:p>
          <a:endParaRPr lang="en-US"/>
        </a:p>
      </dgm:t>
    </dgm:pt>
    <dgm:pt modelId="{48339D93-8236-4580-862D-0BDC878684E2}" type="sibTrans" cxnId="{38585C4D-CB85-42D5-B5D8-49AF61ECB523}">
      <dgm:prSet/>
      <dgm:spPr/>
      <dgm:t>
        <a:bodyPr/>
        <a:lstStyle/>
        <a:p>
          <a:endParaRPr lang="en-US"/>
        </a:p>
      </dgm:t>
    </dgm:pt>
    <dgm:pt modelId="{B67CA297-0A6D-4DAD-9481-922A0D97EB53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Hardware / Software minor changes as per Customer needs</a:t>
          </a:r>
          <a:endParaRPr lang="en-US" dirty="0">
            <a:latin typeface="Calibri" pitchFamily="34" charset="0"/>
          </a:endParaRPr>
        </a:p>
      </dgm:t>
    </dgm:pt>
    <dgm:pt modelId="{73DBFD9B-EF15-4FB0-8467-2AD72F5B9E5F}" type="parTrans" cxnId="{88E8CCF1-75D6-4B48-80A5-C6093623192B}">
      <dgm:prSet/>
      <dgm:spPr/>
      <dgm:t>
        <a:bodyPr/>
        <a:lstStyle/>
        <a:p>
          <a:endParaRPr lang="en-US"/>
        </a:p>
      </dgm:t>
    </dgm:pt>
    <dgm:pt modelId="{31210539-3A54-4D96-872E-96E005063326}" type="sibTrans" cxnId="{88E8CCF1-75D6-4B48-80A5-C6093623192B}">
      <dgm:prSet/>
      <dgm:spPr/>
      <dgm:t>
        <a:bodyPr/>
        <a:lstStyle/>
        <a:p>
          <a:endParaRPr lang="en-US"/>
        </a:p>
      </dgm:t>
    </dgm:pt>
    <dgm:pt modelId="{9C261E01-42F9-4711-AA43-11EDAE128A19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Dashboard</a:t>
          </a:r>
          <a:endParaRPr lang="en-US" dirty="0">
            <a:latin typeface="Calibri" pitchFamily="34" charset="0"/>
          </a:endParaRPr>
        </a:p>
      </dgm:t>
    </dgm:pt>
    <dgm:pt modelId="{CB96DCB2-400C-4EBD-9C6F-E51D6ECCC809}" type="parTrans" cxnId="{E00458C8-A512-48B9-93C1-C7AB35613597}">
      <dgm:prSet/>
      <dgm:spPr/>
      <dgm:t>
        <a:bodyPr/>
        <a:lstStyle/>
        <a:p>
          <a:endParaRPr lang="en-US"/>
        </a:p>
      </dgm:t>
    </dgm:pt>
    <dgm:pt modelId="{A2B9F65C-20A1-4C0C-A43A-6D89C5E41475}" type="sibTrans" cxnId="{E00458C8-A512-48B9-93C1-C7AB35613597}">
      <dgm:prSet/>
      <dgm:spPr/>
      <dgm:t>
        <a:bodyPr/>
        <a:lstStyle/>
        <a:p>
          <a:endParaRPr lang="en-US"/>
        </a:p>
      </dgm:t>
    </dgm:pt>
    <dgm:pt modelId="{2EABE4FA-5526-4276-AA42-38CB42F7D669}" type="pres">
      <dgm:prSet presAssocID="{BAD3489D-EC6E-43E3-94C1-0288AE05B7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05C1-8AB1-4CDA-8374-AF70B91E1302}" type="pres">
      <dgm:prSet presAssocID="{DDF98D78-65C2-4392-B137-C89996A3DD77}" presName="composite" presStyleCnt="0"/>
      <dgm:spPr/>
    </dgm:pt>
    <dgm:pt modelId="{C0817785-E6C3-4869-8AEC-1B4990082448}" type="pres">
      <dgm:prSet presAssocID="{DDF98D78-65C2-4392-B137-C89996A3DD77}" presName="parentText" presStyleLbl="alignNode1" presStyleIdx="0" presStyleCnt="6" custLinFactNeighborY="989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81B52-EFBF-4B10-8BEB-D3B9ABE846FA}" type="pres">
      <dgm:prSet presAssocID="{DDF98D78-65C2-4392-B137-C89996A3DD77}" presName="descendantText" presStyleLbl="alignAcc1" presStyleIdx="0" presStyleCnt="6" custLinFactY="522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62654-22C6-4F2F-9C7B-C384A4FDD0D5}" type="pres">
      <dgm:prSet presAssocID="{C9349295-E308-4FEA-B6D7-ECA1A0613911}" presName="sp" presStyleCnt="0"/>
      <dgm:spPr/>
    </dgm:pt>
    <dgm:pt modelId="{7EB910C6-FBFB-4EDF-A97A-CAF84330D6C1}" type="pres">
      <dgm:prSet presAssocID="{EF020D21-F839-44A5-824B-A95AE66EE440}" presName="composite" presStyleCnt="0"/>
      <dgm:spPr/>
    </dgm:pt>
    <dgm:pt modelId="{D5203F4E-811F-41E9-A15A-2EC229BB76AE}" type="pres">
      <dgm:prSet presAssocID="{EF020D21-F839-44A5-824B-A95AE66EE440}" presName="parentText" presStyleLbl="alignNode1" presStyleIdx="1" presStyleCnt="6" custLinFactNeighborY="961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79F3-94F0-40E7-8072-B4176177CC74}" type="pres">
      <dgm:prSet presAssocID="{EF020D21-F839-44A5-824B-A95AE66EE440}" presName="descendantText" presStyleLbl="alignAcc1" presStyleIdx="1" presStyleCnt="6" custLinFactY="478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5B29-1DA5-4802-8E4D-2C58727B981D}" type="pres">
      <dgm:prSet presAssocID="{5F80D8E9-D77B-4DCE-856D-125E68B97C95}" presName="sp" presStyleCnt="0"/>
      <dgm:spPr/>
    </dgm:pt>
    <dgm:pt modelId="{F8DA283D-21EA-4139-87E0-ABD9BF996D46}" type="pres">
      <dgm:prSet presAssocID="{A8B78F9C-F486-41B6-AB35-F579D8D81F6A}" presName="composite" presStyleCnt="0"/>
      <dgm:spPr/>
    </dgm:pt>
    <dgm:pt modelId="{18209F67-BC97-4C4E-9B84-CE312A659CE2}" type="pres">
      <dgm:prSet presAssocID="{A8B78F9C-F486-41B6-AB35-F579D8D81F6A}" presName="parentText" presStyleLbl="alignNode1" presStyleIdx="2" presStyleCnt="6" custLinFactNeighborY="923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35AC4-DA69-42C5-850B-AC98D6321576}" type="pres">
      <dgm:prSet presAssocID="{A8B78F9C-F486-41B6-AB35-F579D8D81F6A}" presName="descendantText" presStyleLbl="alignAcc1" presStyleIdx="2" presStyleCnt="6" custLinFactY="432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1BAE0-B61E-438F-9A71-71B581B58338}" type="pres">
      <dgm:prSet presAssocID="{5C64420B-49C9-4AF5-A8A0-79A116DA87CB}" presName="sp" presStyleCnt="0"/>
      <dgm:spPr/>
    </dgm:pt>
    <dgm:pt modelId="{7E7C8F69-ECEF-46A9-B6F3-676335C60A0F}" type="pres">
      <dgm:prSet presAssocID="{93D64B03-B0E6-4360-88F8-F9A121A33328}" presName="composite" presStyleCnt="0"/>
      <dgm:spPr/>
    </dgm:pt>
    <dgm:pt modelId="{FF8AB555-F5DC-4898-ADB0-FEBF5E643382}" type="pres">
      <dgm:prSet presAssocID="{93D64B03-B0E6-4360-88F8-F9A121A33328}" presName="parentText" presStyleLbl="alignNode1" presStyleIdx="3" presStyleCnt="6" custLinFactNeighborY="914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1521B-C7A4-4696-AD66-0793F0C4BA14}" type="pres">
      <dgm:prSet presAssocID="{93D64B03-B0E6-4360-88F8-F9A121A33328}" presName="descendantText" presStyleLbl="alignAcc1" presStyleIdx="3" presStyleCnt="6" custLinFactY="4076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6A9FE-66FD-45E7-93A6-59C5A5D3A14D}" type="pres">
      <dgm:prSet presAssocID="{39E9E025-76E6-496C-BB71-CF2970352EF7}" presName="sp" presStyleCnt="0"/>
      <dgm:spPr/>
    </dgm:pt>
    <dgm:pt modelId="{1FBAF1DA-F196-4143-8666-3D7A6E048E51}" type="pres">
      <dgm:prSet presAssocID="{DD3A092B-9425-4351-90B5-8B9DBFAB9BC9}" presName="composite" presStyleCnt="0"/>
      <dgm:spPr/>
    </dgm:pt>
    <dgm:pt modelId="{BB2749F4-650B-41A1-A8D1-6E377396823A}" type="pres">
      <dgm:prSet presAssocID="{DD3A092B-9425-4351-90B5-8B9DBFAB9BC9}" presName="parentText" presStyleLbl="alignNode1" presStyleIdx="4" presStyleCnt="6" custLinFactNeighborX="2310" custLinFactNeighborY="902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60E7E-98F7-4F70-982D-F38AB3FCA173}" type="pres">
      <dgm:prSet presAssocID="{DD3A092B-9425-4351-90B5-8B9DBFAB9BC9}" presName="descendantText" presStyleLbl="alignAcc1" presStyleIdx="4" presStyleCnt="6" custLinFactY="389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D1FD-DE3D-4FC9-B606-169A9E37D298}" type="pres">
      <dgm:prSet presAssocID="{633134FA-3AC2-4246-91A7-DD59D0E5794D}" presName="sp" presStyleCnt="0"/>
      <dgm:spPr/>
    </dgm:pt>
    <dgm:pt modelId="{61995186-3272-4CB3-AE28-AE23ECD338EF}" type="pres">
      <dgm:prSet presAssocID="{FFFC5CC2-27B6-4DD3-8BD8-1369BD19DEA0}" presName="composite" presStyleCnt="0"/>
      <dgm:spPr/>
    </dgm:pt>
    <dgm:pt modelId="{78F5DA84-85DE-4C41-A811-8ADE1345A802}" type="pres">
      <dgm:prSet presAssocID="{FFFC5CC2-27B6-4DD3-8BD8-1369BD19DEA0}" presName="parentText" presStyleLbl="alignNode1" presStyleIdx="5" presStyleCnt="6" custLinFactY="-200000" custLinFactNeighborY="-2435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EDEF-17D9-424D-ABA0-8522959738DB}" type="pres">
      <dgm:prSet presAssocID="{FFFC5CC2-27B6-4DD3-8BD8-1369BD19DEA0}" presName="descendantText" presStyleLbl="alignAcc1" presStyleIdx="5" presStyleCnt="6" custLinFactY="-300000" custLinFactNeighborY="-38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F8198-EECF-4D04-95FB-93123FF5E883}" srcId="{BAD3489D-EC6E-43E3-94C1-0288AE05B77B}" destId="{EF020D21-F839-44A5-824B-A95AE66EE440}" srcOrd="1" destOrd="0" parTransId="{8B6A06B2-52B7-4623-A806-85619A16F77C}" sibTransId="{5F80D8E9-D77B-4DCE-856D-125E68B97C95}"/>
    <dgm:cxn modelId="{61064BED-13B0-46DF-9AF4-C7160FBCD907}" type="presOf" srcId="{FFFC5CC2-27B6-4DD3-8BD8-1369BD19DEA0}" destId="{78F5DA84-85DE-4C41-A811-8ADE1345A802}" srcOrd="0" destOrd="0" presId="urn:microsoft.com/office/officeart/2005/8/layout/chevron2"/>
    <dgm:cxn modelId="{A1895521-8C8F-4D90-9ECF-6DD2F29115A4}" type="presOf" srcId="{B67CA297-0A6D-4DAD-9481-922A0D97EB53}" destId="{8866EDEF-17D9-424D-ABA0-8522959738DB}" srcOrd="0" destOrd="0" presId="urn:microsoft.com/office/officeart/2005/8/layout/chevron2"/>
    <dgm:cxn modelId="{E00458C8-A512-48B9-93C1-C7AB35613597}" srcId="{A8B78F9C-F486-41B6-AB35-F579D8D81F6A}" destId="{9C261E01-42F9-4711-AA43-11EDAE128A19}" srcOrd="1" destOrd="0" parTransId="{CB96DCB2-400C-4EBD-9C6F-E51D6ECCC809}" sibTransId="{A2B9F65C-20A1-4C0C-A43A-6D89C5E41475}"/>
    <dgm:cxn modelId="{38585C4D-CB85-42D5-B5D8-49AF61ECB523}" srcId="{BAD3489D-EC6E-43E3-94C1-0288AE05B77B}" destId="{FFFC5CC2-27B6-4DD3-8BD8-1369BD19DEA0}" srcOrd="5" destOrd="0" parTransId="{703EDC1D-F8EA-40AF-B2DA-3C998E04CE70}" sibTransId="{48339D93-8236-4580-862D-0BDC878684E2}"/>
    <dgm:cxn modelId="{11B1867E-481D-42FD-9C98-0192708F8191}" type="presOf" srcId="{DDF98D78-65C2-4392-B137-C89996A3DD77}" destId="{C0817785-E6C3-4869-8AEC-1B4990082448}" srcOrd="0" destOrd="0" presId="urn:microsoft.com/office/officeart/2005/8/layout/chevron2"/>
    <dgm:cxn modelId="{F525259F-D246-49E7-B845-645CC5DBEB8E}" srcId="{93D64B03-B0E6-4360-88F8-F9A121A33328}" destId="{1460999D-C4A9-49C8-9CF8-87A6AE6CA859}" srcOrd="0" destOrd="0" parTransId="{E8C20E27-5388-4CD3-B442-6C2F8FFDFB94}" sibTransId="{A193EFD8-2AEA-42C8-84CB-A03EB618BEE0}"/>
    <dgm:cxn modelId="{88D5118B-00DF-403F-9846-AF6857C8D1AF}" srcId="{BAD3489D-EC6E-43E3-94C1-0288AE05B77B}" destId="{A8B78F9C-F486-41B6-AB35-F579D8D81F6A}" srcOrd="2" destOrd="0" parTransId="{520B53F7-635E-4D7C-A15C-1986E0F2D218}" sibTransId="{5C64420B-49C9-4AF5-A8A0-79A116DA87CB}"/>
    <dgm:cxn modelId="{FB6F9754-D1AD-4ED1-9479-1568AD98B4CB}" type="presOf" srcId="{DD3A092B-9425-4351-90B5-8B9DBFAB9BC9}" destId="{BB2749F4-650B-41A1-A8D1-6E377396823A}" srcOrd="0" destOrd="0" presId="urn:microsoft.com/office/officeart/2005/8/layout/chevron2"/>
    <dgm:cxn modelId="{FEEA5D7B-EA59-4E9F-B749-4A7F6F08B2AB}" type="presOf" srcId="{BAD3489D-EC6E-43E3-94C1-0288AE05B77B}" destId="{2EABE4FA-5526-4276-AA42-38CB42F7D669}" srcOrd="0" destOrd="0" presId="urn:microsoft.com/office/officeart/2005/8/layout/chevron2"/>
    <dgm:cxn modelId="{DC3DEFF1-4530-4A03-83BA-E3AA380C3BD3}" srcId="{BAD3489D-EC6E-43E3-94C1-0288AE05B77B}" destId="{93D64B03-B0E6-4360-88F8-F9A121A33328}" srcOrd="3" destOrd="0" parTransId="{48A2829C-C2F6-4090-A56D-E50C5F08CB05}" sibTransId="{39E9E025-76E6-496C-BB71-CF2970352EF7}"/>
    <dgm:cxn modelId="{FAFD1B9D-4F23-46F5-940F-8D950520CD4D}" srcId="{BAD3489D-EC6E-43E3-94C1-0288AE05B77B}" destId="{DDF98D78-65C2-4392-B137-C89996A3DD77}" srcOrd="0" destOrd="0" parTransId="{79B6394A-C7FA-4A11-A481-7B64AEE494AC}" sibTransId="{C9349295-E308-4FEA-B6D7-ECA1A0613911}"/>
    <dgm:cxn modelId="{149420FA-EB8F-4AE2-9089-58E08C4E87AA}" type="presOf" srcId="{40FC525B-1F92-49E9-880B-1EEA8EDC680C}" destId="{4C0D79F3-94F0-40E7-8072-B4176177CC74}" srcOrd="0" destOrd="0" presId="urn:microsoft.com/office/officeart/2005/8/layout/chevron2"/>
    <dgm:cxn modelId="{8D161B94-6B6A-4B2A-873F-8BFC59262FCD}" srcId="{DDF98D78-65C2-4392-B137-C89996A3DD77}" destId="{C4DBBDBF-8CC2-4665-B850-3340175DC326}" srcOrd="0" destOrd="0" parTransId="{AF6A5001-02ED-49FA-90C1-40D37C6988AF}" sibTransId="{0D636693-868E-4794-8AC0-F665ADEC10D9}"/>
    <dgm:cxn modelId="{3F1F824B-AEF5-416E-A527-6B63401D99C3}" type="presOf" srcId="{A8B78F9C-F486-41B6-AB35-F579D8D81F6A}" destId="{18209F67-BC97-4C4E-9B84-CE312A659CE2}" srcOrd="0" destOrd="0" presId="urn:microsoft.com/office/officeart/2005/8/layout/chevron2"/>
    <dgm:cxn modelId="{A3E50A35-4AEB-4BAD-A35E-0997AFC1C092}" type="presOf" srcId="{849F4435-EC3D-498A-8BDA-4A2E6C4DE9FF}" destId="{15D35AC4-DA69-42C5-850B-AC98D6321576}" srcOrd="0" destOrd="0" presId="urn:microsoft.com/office/officeart/2005/8/layout/chevron2"/>
    <dgm:cxn modelId="{F7E20C06-C4C7-4825-97D3-51DF89AC5BB3}" srcId="{DD3A092B-9425-4351-90B5-8B9DBFAB9BC9}" destId="{EC9465DE-6E23-4A1A-A72F-9AF09CF8E285}" srcOrd="0" destOrd="0" parTransId="{A9A2105C-5393-424B-85A8-8B12D3169E44}" sibTransId="{668FC627-6421-4148-8B87-149296FBF357}"/>
    <dgm:cxn modelId="{EE31D939-3C72-4A8B-842B-299FE101E110}" type="presOf" srcId="{93D64B03-B0E6-4360-88F8-F9A121A33328}" destId="{FF8AB555-F5DC-4898-ADB0-FEBF5E643382}" srcOrd="0" destOrd="0" presId="urn:microsoft.com/office/officeart/2005/8/layout/chevron2"/>
    <dgm:cxn modelId="{A665C7EE-29E2-4AB3-BE78-C43B99F8024E}" type="presOf" srcId="{EC9465DE-6E23-4A1A-A72F-9AF09CF8E285}" destId="{F8D60E7E-98F7-4F70-982D-F38AB3FCA173}" srcOrd="0" destOrd="0" presId="urn:microsoft.com/office/officeart/2005/8/layout/chevron2"/>
    <dgm:cxn modelId="{E91F45F1-EA76-4015-8142-7D8A9260D4C2}" type="presOf" srcId="{EF020D21-F839-44A5-824B-A95AE66EE440}" destId="{D5203F4E-811F-41E9-A15A-2EC229BB76AE}" srcOrd="0" destOrd="0" presId="urn:microsoft.com/office/officeart/2005/8/layout/chevron2"/>
    <dgm:cxn modelId="{88E8CCF1-75D6-4B48-80A5-C6093623192B}" srcId="{FFFC5CC2-27B6-4DD3-8BD8-1369BD19DEA0}" destId="{B67CA297-0A6D-4DAD-9481-922A0D97EB53}" srcOrd="0" destOrd="0" parTransId="{73DBFD9B-EF15-4FB0-8467-2AD72F5B9E5F}" sibTransId="{31210539-3A54-4D96-872E-96E005063326}"/>
    <dgm:cxn modelId="{19A41B98-2AB5-4E6C-91CF-CA172D88C80F}" srcId="{A8B78F9C-F486-41B6-AB35-F579D8D81F6A}" destId="{849F4435-EC3D-498A-8BDA-4A2E6C4DE9FF}" srcOrd="0" destOrd="0" parTransId="{910C413D-A375-42C2-B8BA-EA007C824F78}" sibTransId="{5F08D060-8C84-4F47-A6AB-F1CD5EAFCF0E}"/>
    <dgm:cxn modelId="{AE72626E-E110-4AAB-865E-342ECC419F63}" type="presOf" srcId="{9C261E01-42F9-4711-AA43-11EDAE128A19}" destId="{15D35AC4-DA69-42C5-850B-AC98D6321576}" srcOrd="0" destOrd="1" presId="urn:microsoft.com/office/officeart/2005/8/layout/chevron2"/>
    <dgm:cxn modelId="{8ECDA3F7-76DB-4D28-8AD7-06AE7720DCBB}" type="presOf" srcId="{C4DBBDBF-8CC2-4665-B850-3340175DC326}" destId="{A3C81B52-EFBF-4B10-8BEB-D3B9ABE846FA}" srcOrd="0" destOrd="0" presId="urn:microsoft.com/office/officeart/2005/8/layout/chevron2"/>
    <dgm:cxn modelId="{46E4894D-F97C-40CD-9ECE-0301A6FC3FC7}" srcId="{BAD3489D-EC6E-43E3-94C1-0288AE05B77B}" destId="{DD3A092B-9425-4351-90B5-8B9DBFAB9BC9}" srcOrd="4" destOrd="0" parTransId="{279A0857-8D8B-4475-8354-A1C8EB6E6635}" sibTransId="{633134FA-3AC2-4246-91A7-DD59D0E5794D}"/>
    <dgm:cxn modelId="{A3C723E2-186F-4714-BA93-C9CD011A63E5}" type="presOf" srcId="{1460999D-C4A9-49C8-9CF8-87A6AE6CA859}" destId="{9F21521B-C7A4-4696-AD66-0793F0C4BA14}" srcOrd="0" destOrd="0" presId="urn:microsoft.com/office/officeart/2005/8/layout/chevron2"/>
    <dgm:cxn modelId="{13D18C3A-B71A-4CB4-AA6E-ADB10D5323AF}" srcId="{EF020D21-F839-44A5-824B-A95AE66EE440}" destId="{40FC525B-1F92-49E9-880B-1EEA8EDC680C}" srcOrd="0" destOrd="0" parTransId="{4FD174F2-337F-429B-9D56-F5B8D2D43DA3}" sibTransId="{E24E2771-EF15-4482-ACF5-69DD76826A6C}"/>
    <dgm:cxn modelId="{075B5EB9-D3FC-49CE-8FFC-CEBCAECF8BE0}" type="presParOf" srcId="{2EABE4FA-5526-4276-AA42-38CB42F7D669}" destId="{A5DC05C1-8AB1-4CDA-8374-AF70B91E1302}" srcOrd="0" destOrd="0" presId="urn:microsoft.com/office/officeart/2005/8/layout/chevron2"/>
    <dgm:cxn modelId="{FD29CC82-9D8E-4949-A297-7E9B16D38A37}" type="presParOf" srcId="{A5DC05C1-8AB1-4CDA-8374-AF70B91E1302}" destId="{C0817785-E6C3-4869-8AEC-1B4990082448}" srcOrd="0" destOrd="0" presId="urn:microsoft.com/office/officeart/2005/8/layout/chevron2"/>
    <dgm:cxn modelId="{5E9F58BE-2E01-499A-8316-32850213B1AF}" type="presParOf" srcId="{A5DC05C1-8AB1-4CDA-8374-AF70B91E1302}" destId="{A3C81B52-EFBF-4B10-8BEB-D3B9ABE846FA}" srcOrd="1" destOrd="0" presId="urn:microsoft.com/office/officeart/2005/8/layout/chevron2"/>
    <dgm:cxn modelId="{0C8F0789-59E1-4016-9A88-96CF67B9BA4B}" type="presParOf" srcId="{2EABE4FA-5526-4276-AA42-38CB42F7D669}" destId="{01F62654-22C6-4F2F-9C7B-C384A4FDD0D5}" srcOrd="1" destOrd="0" presId="urn:microsoft.com/office/officeart/2005/8/layout/chevron2"/>
    <dgm:cxn modelId="{8E6F7830-A531-483F-9F52-8D8C9D4C8234}" type="presParOf" srcId="{2EABE4FA-5526-4276-AA42-38CB42F7D669}" destId="{7EB910C6-FBFB-4EDF-A97A-CAF84330D6C1}" srcOrd="2" destOrd="0" presId="urn:microsoft.com/office/officeart/2005/8/layout/chevron2"/>
    <dgm:cxn modelId="{E0F91B5A-B30A-442D-86EB-B76A087E56C0}" type="presParOf" srcId="{7EB910C6-FBFB-4EDF-A97A-CAF84330D6C1}" destId="{D5203F4E-811F-41E9-A15A-2EC229BB76AE}" srcOrd="0" destOrd="0" presId="urn:microsoft.com/office/officeart/2005/8/layout/chevron2"/>
    <dgm:cxn modelId="{3D3D77D8-863B-48E6-851B-CAE4D6988FBE}" type="presParOf" srcId="{7EB910C6-FBFB-4EDF-A97A-CAF84330D6C1}" destId="{4C0D79F3-94F0-40E7-8072-B4176177CC74}" srcOrd="1" destOrd="0" presId="urn:microsoft.com/office/officeart/2005/8/layout/chevron2"/>
    <dgm:cxn modelId="{A405B282-98E7-4809-8E11-B1F29F4F2927}" type="presParOf" srcId="{2EABE4FA-5526-4276-AA42-38CB42F7D669}" destId="{60605B29-1DA5-4802-8E4D-2C58727B981D}" srcOrd="3" destOrd="0" presId="urn:microsoft.com/office/officeart/2005/8/layout/chevron2"/>
    <dgm:cxn modelId="{A9F18CBD-8837-466A-B55C-F17529E1521F}" type="presParOf" srcId="{2EABE4FA-5526-4276-AA42-38CB42F7D669}" destId="{F8DA283D-21EA-4139-87E0-ABD9BF996D46}" srcOrd="4" destOrd="0" presId="urn:microsoft.com/office/officeart/2005/8/layout/chevron2"/>
    <dgm:cxn modelId="{57518A1C-9042-4B3D-8A0C-8135F2EE07B4}" type="presParOf" srcId="{F8DA283D-21EA-4139-87E0-ABD9BF996D46}" destId="{18209F67-BC97-4C4E-9B84-CE312A659CE2}" srcOrd="0" destOrd="0" presId="urn:microsoft.com/office/officeart/2005/8/layout/chevron2"/>
    <dgm:cxn modelId="{EA757BDB-B13A-4800-A23A-C28BDC7DE3D4}" type="presParOf" srcId="{F8DA283D-21EA-4139-87E0-ABD9BF996D46}" destId="{15D35AC4-DA69-42C5-850B-AC98D6321576}" srcOrd="1" destOrd="0" presId="urn:microsoft.com/office/officeart/2005/8/layout/chevron2"/>
    <dgm:cxn modelId="{C6592ADC-B0AD-47F0-A5D4-836663E468BC}" type="presParOf" srcId="{2EABE4FA-5526-4276-AA42-38CB42F7D669}" destId="{E8A1BAE0-B61E-438F-9A71-71B581B58338}" srcOrd="5" destOrd="0" presId="urn:microsoft.com/office/officeart/2005/8/layout/chevron2"/>
    <dgm:cxn modelId="{17AB3BD0-ABD5-4033-A2EA-FAD22F067930}" type="presParOf" srcId="{2EABE4FA-5526-4276-AA42-38CB42F7D669}" destId="{7E7C8F69-ECEF-46A9-B6F3-676335C60A0F}" srcOrd="6" destOrd="0" presId="urn:microsoft.com/office/officeart/2005/8/layout/chevron2"/>
    <dgm:cxn modelId="{ACF385A4-04D3-40E7-8334-6F1657C6C681}" type="presParOf" srcId="{7E7C8F69-ECEF-46A9-B6F3-676335C60A0F}" destId="{FF8AB555-F5DC-4898-ADB0-FEBF5E643382}" srcOrd="0" destOrd="0" presId="urn:microsoft.com/office/officeart/2005/8/layout/chevron2"/>
    <dgm:cxn modelId="{66954CFB-BA1A-431E-955F-C54E82172BD4}" type="presParOf" srcId="{7E7C8F69-ECEF-46A9-B6F3-676335C60A0F}" destId="{9F21521B-C7A4-4696-AD66-0793F0C4BA14}" srcOrd="1" destOrd="0" presId="urn:microsoft.com/office/officeart/2005/8/layout/chevron2"/>
    <dgm:cxn modelId="{AFE79B27-9288-4D18-AB2C-6E81A5960C06}" type="presParOf" srcId="{2EABE4FA-5526-4276-AA42-38CB42F7D669}" destId="{43A6A9FE-66FD-45E7-93A6-59C5A5D3A14D}" srcOrd="7" destOrd="0" presId="urn:microsoft.com/office/officeart/2005/8/layout/chevron2"/>
    <dgm:cxn modelId="{F3BEEE9F-6879-430F-81A6-4C944D12D195}" type="presParOf" srcId="{2EABE4FA-5526-4276-AA42-38CB42F7D669}" destId="{1FBAF1DA-F196-4143-8666-3D7A6E048E51}" srcOrd="8" destOrd="0" presId="urn:microsoft.com/office/officeart/2005/8/layout/chevron2"/>
    <dgm:cxn modelId="{AF219631-E98B-40AF-9C54-5F48B8B6BEA8}" type="presParOf" srcId="{1FBAF1DA-F196-4143-8666-3D7A6E048E51}" destId="{BB2749F4-650B-41A1-A8D1-6E377396823A}" srcOrd="0" destOrd="0" presId="urn:microsoft.com/office/officeart/2005/8/layout/chevron2"/>
    <dgm:cxn modelId="{1A8DAF10-5659-4146-AA04-77DF55E9D7FC}" type="presParOf" srcId="{1FBAF1DA-F196-4143-8666-3D7A6E048E51}" destId="{F8D60E7E-98F7-4F70-982D-F38AB3FCA173}" srcOrd="1" destOrd="0" presId="urn:microsoft.com/office/officeart/2005/8/layout/chevron2"/>
    <dgm:cxn modelId="{DDE81E12-7AC2-41D5-BF3E-245040EEB29B}" type="presParOf" srcId="{2EABE4FA-5526-4276-AA42-38CB42F7D669}" destId="{F47FD1FD-DE3D-4FC9-B606-169A9E37D298}" srcOrd="9" destOrd="0" presId="urn:microsoft.com/office/officeart/2005/8/layout/chevron2"/>
    <dgm:cxn modelId="{A9735655-8C28-4691-8D5C-EC3079927FB8}" type="presParOf" srcId="{2EABE4FA-5526-4276-AA42-38CB42F7D669}" destId="{61995186-3272-4CB3-AE28-AE23ECD338EF}" srcOrd="10" destOrd="0" presId="urn:microsoft.com/office/officeart/2005/8/layout/chevron2"/>
    <dgm:cxn modelId="{9E79B4C1-EA4B-4DD1-8465-12BFB59ACB04}" type="presParOf" srcId="{61995186-3272-4CB3-AE28-AE23ECD338EF}" destId="{78F5DA84-85DE-4C41-A811-8ADE1345A802}" srcOrd="0" destOrd="0" presId="urn:microsoft.com/office/officeart/2005/8/layout/chevron2"/>
    <dgm:cxn modelId="{89E2648E-0A57-46C0-9A78-3A6757A625D1}" type="presParOf" srcId="{61995186-3272-4CB3-AE28-AE23ECD338EF}" destId="{8866EDEF-17D9-424D-ABA0-8522959738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946FA-D0C0-41A5-B51B-EB14826BCF3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718EE-C8A6-465B-A305-6D3805CA8EF8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Process Industry</a:t>
          </a:r>
          <a:endParaRPr lang="en-US" dirty="0">
            <a:latin typeface="Calibri" pitchFamily="34" charset="0"/>
          </a:endParaRPr>
        </a:p>
      </dgm:t>
    </dgm:pt>
    <dgm:pt modelId="{264CDB8C-AB7B-4CB0-811A-EB8FCD32814C}" type="parTrans" cxnId="{F2F68E36-10E2-411C-AECF-377DC3188D99}">
      <dgm:prSet/>
      <dgm:spPr/>
      <dgm:t>
        <a:bodyPr/>
        <a:lstStyle/>
        <a:p>
          <a:endParaRPr lang="en-US"/>
        </a:p>
      </dgm:t>
    </dgm:pt>
    <dgm:pt modelId="{0CBFE3C9-0C1A-472D-9B70-79664616FB45}" type="sibTrans" cxnId="{F2F68E36-10E2-411C-AECF-377DC3188D99}">
      <dgm:prSet/>
      <dgm:spPr/>
      <dgm:t>
        <a:bodyPr/>
        <a:lstStyle/>
        <a:p>
          <a:endParaRPr lang="en-US"/>
        </a:p>
      </dgm:t>
    </dgm:pt>
    <dgm:pt modelId="{98AA6B8A-A087-4566-AE47-C1570290720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Bulk Production</a:t>
          </a:r>
          <a:endParaRPr lang="en-US" dirty="0">
            <a:latin typeface="Calibri" pitchFamily="34" charset="0"/>
          </a:endParaRPr>
        </a:p>
      </dgm:t>
    </dgm:pt>
    <dgm:pt modelId="{D1C63F55-8B8F-449F-A0AE-0414A188F3C8}" type="parTrans" cxnId="{2B411E29-693C-478F-A121-42B306A92DD8}">
      <dgm:prSet/>
      <dgm:spPr/>
      <dgm:t>
        <a:bodyPr/>
        <a:lstStyle/>
        <a:p>
          <a:endParaRPr lang="en-US"/>
        </a:p>
      </dgm:t>
    </dgm:pt>
    <dgm:pt modelId="{44E04C65-A0A0-497C-BA8F-643FDEE21990}" type="sibTrans" cxnId="{2B411E29-693C-478F-A121-42B306A92DD8}">
      <dgm:prSet/>
      <dgm:spPr/>
      <dgm:t>
        <a:bodyPr/>
        <a:lstStyle/>
        <a:p>
          <a:endParaRPr lang="en-US"/>
        </a:p>
      </dgm:t>
    </dgm:pt>
    <dgm:pt modelId="{FC4B4E0D-061F-4A38-9412-366FE57890B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Batch Production</a:t>
          </a:r>
          <a:endParaRPr lang="en-US" dirty="0">
            <a:latin typeface="Calibri" pitchFamily="34" charset="0"/>
          </a:endParaRPr>
        </a:p>
      </dgm:t>
    </dgm:pt>
    <dgm:pt modelId="{4966B9C3-7F79-4D1A-9C14-788912921D9D}" type="parTrans" cxnId="{8740E968-41EE-4365-B31E-D01376E148C2}">
      <dgm:prSet/>
      <dgm:spPr/>
      <dgm:t>
        <a:bodyPr/>
        <a:lstStyle/>
        <a:p>
          <a:endParaRPr lang="en-US"/>
        </a:p>
      </dgm:t>
    </dgm:pt>
    <dgm:pt modelId="{51D3C20A-85D5-42A4-A167-8528B77A3991}" type="sibTrans" cxnId="{8740E968-41EE-4365-B31E-D01376E148C2}">
      <dgm:prSet/>
      <dgm:spPr/>
      <dgm:t>
        <a:bodyPr/>
        <a:lstStyle/>
        <a:p>
          <a:endParaRPr lang="en-US"/>
        </a:p>
      </dgm:t>
    </dgm:pt>
    <dgm:pt modelId="{E1EE7894-47ED-455C-9937-C782BB9E88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Discrete</a:t>
          </a:r>
          <a:r>
            <a:rPr lang="en-US" dirty="0" smtClean="0"/>
            <a:t> </a:t>
          </a:r>
          <a:r>
            <a:rPr lang="en-US" dirty="0" smtClean="0">
              <a:latin typeface="Calibri" pitchFamily="34" charset="0"/>
            </a:rPr>
            <a:t>Industry</a:t>
          </a:r>
          <a:endParaRPr lang="en-US" dirty="0">
            <a:latin typeface="Calibri" pitchFamily="34" charset="0"/>
          </a:endParaRPr>
        </a:p>
      </dgm:t>
    </dgm:pt>
    <dgm:pt modelId="{F0B3396D-42E8-4F89-9D1B-2AF45A95FFD3}" type="parTrans" cxnId="{C8A4163D-67B5-4DA5-8EEB-F74B9470817E}">
      <dgm:prSet/>
      <dgm:spPr/>
      <dgm:t>
        <a:bodyPr/>
        <a:lstStyle/>
        <a:p>
          <a:endParaRPr lang="en-US"/>
        </a:p>
      </dgm:t>
    </dgm:pt>
    <dgm:pt modelId="{56ABB52D-C5E0-4D88-B35E-52FC13AB6AE8}" type="sibTrans" cxnId="{C8A4163D-67B5-4DA5-8EEB-F74B9470817E}">
      <dgm:prSet/>
      <dgm:spPr/>
      <dgm:t>
        <a:bodyPr/>
        <a:lstStyle/>
        <a:p>
          <a:endParaRPr lang="en-US"/>
        </a:p>
      </dgm:t>
    </dgm:pt>
    <dgm:pt modelId="{C437CDEA-4C68-4C9F-B48A-5A5BFC43274E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Assembly line </a:t>
          </a:r>
          <a:endParaRPr lang="en-US" dirty="0">
            <a:latin typeface="Calibri" pitchFamily="34" charset="0"/>
          </a:endParaRPr>
        </a:p>
      </dgm:t>
    </dgm:pt>
    <dgm:pt modelId="{15522171-63C2-4A6F-ABF5-6576351B988A}" type="parTrans" cxnId="{4F713C0A-AE24-4E85-AB28-22D6BCDB3F44}">
      <dgm:prSet/>
      <dgm:spPr/>
      <dgm:t>
        <a:bodyPr/>
        <a:lstStyle/>
        <a:p>
          <a:endParaRPr lang="en-US"/>
        </a:p>
      </dgm:t>
    </dgm:pt>
    <dgm:pt modelId="{E5740992-63C4-4EA4-B2B7-2D438240D965}" type="sibTrans" cxnId="{4F713C0A-AE24-4E85-AB28-22D6BCDB3F44}">
      <dgm:prSet/>
      <dgm:spPr/>
      <dgm:t>
        <a:bodyPr/>
        <a:lstStyle/>
        <a:p>
          <a:endParaRPr lang="en-US"/>
        </a:p>
      </dgm:t>
    </dgm:pt>
    <dgm:pt modelId="{123B9FF8-7459-4B48-B6F6-CBC4CEBCBF2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In pieces</a:t>
          </a:r>
          <a:endParaRPr lang="en-US" dirty="0">
            <a:latin typeface="Calibri" pitchFamily="34" charset="0"/>
          </a:endParaRPr>
        </a:p>
      </dgm:t>
    </dgm:pt>
    <dgm:pt modelId="{FF1162F6-7A2A-49A9-AED2-3F8846463199}" type="parTrans" cxnId="{E1980911-BA32-4EF5-A574-B982DE931C66}">
      <dgm:prSet/>
      <dgm:spPr/>
      <dgm:t>
        <a:bodyPr/>
        <a:lstStyle/>
        <a:p>
          <a:endParaRPr lang="en-US"/>
        </a:p>
      </dgm:t>
    </dgm:pt>
    <dgm:pt modelId="{1B9F6629-FCD0-4278-881D-F9F07C999BE9}" type="sibTrans" cxnId="{E1980911-BA32-4EF5-A574-B982DE931C66}">
      <dgm:prSet/>
      <dgm:spPr/>
      <dgm:t>
        <a:bodyPr/>
        <a:lstStyle/>
        <a:p>
          <a:endParaRPr lang="en-US"/>
        </a:p>
      </dgm:t>
    </dgm:pt>
    <dgm:pt modelId="{16213CF5-509B-4130-8062-36A506A761B8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Runs, round the year</a:t>
          </a:r>
          <a:endParaRPr lang="en-US" dirty="0">
            <a:latin typeface="Calibri" pitchFamily="34" charset="0"/>
          </a:endParaRPr>
        </a:p>
      </dgm:t>
    </dgm:pt>
    <dgm:pt modelId="{03D60487-83C9-4410-943F-AECCCFDADF7F}" type="parTrans" cxnId="{B5FCFF8B-1778-45AB-9132-74FE197B2539}">
      <dgm:prSet/>
      <dgm:spPr/>
      <dgm:t>
        <a:bodyPr/>
        <a:lstStyle/>
        <a:p>
          <a:endParaRPr lang="en-US"/>
        </a:p>
      </dgm:t>
    </dgm:pt>
    <dgm:pt modelId="{D727F261-F815-4028-9156-5774553E9BFF}" type="sibTrans" cxnId="{B5FCFF8B-1778-45AB-9132-74FE197B2539}">
      <dgm:prSet/>
      <dgm:spPr/>
      <dgm:t>
        <a:bodyPr/>
        <a:lstStyle/>
        <a:p>
          <a:endParaRPr lang="en-US"/>
        </a:p>
      </dgm:t>
    </dgm:pt>
    <dgm:pt modelId="{97857E6E-8553-4FDA-BC4B-7464D838482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Buffer Production</a:t>
          </a:r>
          <a:endParaRPr lang="en-US" dirty="0">
            <a:latin typeface="Calibri" pitchFamily="34" charset="0"/>
          </a:endParaRPr>
        </a:p>
      </dgm:t>
    </dgm:pt>
    <dgm:pt modelId="{43436271-FA75-475D-B3F7-60CFDAB788C7}" type="parTrans" cxnId="{D75093F1-54A7-43BC-B493-4AACBD5D90AB}">
      <dgm:prSet/>
      <dgm:spPr/>
      <dgm:t>
        <a:bodyPr/>
        <a:lstStyle/>
        <a:p>
          <a:endParaRPr lang="en-US"/>
        </a:p>
      </dgm:t>
    </dgm:pt>
    <dgm:pt modelId="{571C287D-A813-427C-91A2-17AB8A8BBD48}" type="sibTrans" cxnId="{D75093F1-54A7-43BC-B493-4AACBD5D90AB}">
      <dgm:prSet/>
      <dgm:spPr/>
      <dgm:t>
        <a:bodyPr/>
        <a:lstStyle/>
        <a:p>
          <a:endParaRPr lang="en-US"/>
        </a:p>
      </dgm:t>
    </dgm:pt>
    <dgm:pt modelId="{878CCC96-5E61-4A9F-8656-7E5618A5B4D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Fixed Cost 60%</a:t>
          </a:r>
          <a:br>
            <a:rPr lang="en-US" dirty="0" smtClean="0">
              <a:latin typeface="Calibri" pitchFamily="34" charset="0"/>
            </a:rPr>
          </a:br>
          <a:r>
            <a:rPr lang="en-US" dirty="0" smtClean="0">
              <a:latin typeface="Calibri" pitchFamily="34" charset="0"/>
            </a:rPr>
            <a:t>Variable Cost 40%</a:t>
          </a:r>
          <a:endParaRPr lang="en-US" dirty="0">
            <a:latin typeface="Calibri" pitchFamily="34" charset="0"/>
          </a:endParaRPr>
        </a:p>
      </dgm:t>
    </dgm:pt>
    <dgm:pt modelId="{91859041-00C2-4498-8205-C91C2BADDBCF}" type="parTrans" cxnId="{F7B52863-004E-461A-BA7D-837FCAD3FAAC}">
      <dgm:prSet/>
      <dgm:spPr/>
      <dgm:t>
        <a:bodyPr/>
        <a:lstStyle/>
        <a:p>
          <a:endParaRPr lang="en-US"/>
        </a:p>
      </dgm:t>
    </dgm:pt>
    <dgm:pt modelId="{0AFD7FDA-2C26-4535-83B9-4E477BBADFF3}" type="sibTrans" cxnId="{F7B52863-004E-461A-BA7D-837FCAD3FAAC}">
      <dgm:prSet/>
      <dgm:spPr/>
      <dgm:t>
        <a:bodyPr/>
        <a:lstStyle/>
        <a:p>
          <a:endParaRPr lang="en-US"/>
        </a:p>
      </dgm:t>
    </dgm:pt>
    <dgm:pt modelId="{826B34B8-8CBA-42CC-B981-097BC3764129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Mostly, First Production then Sale</a:t>
          </a:r>
          <a:endParaRPr lang="en-US" dirty="0">
            <a:latin typeface="Calibri" pitchFamily="34" charset="0"/>
          </a:endParaRPr>
        </a:p>
      </dgm:t>
    </dgm:pt>
    <dgm:pt modelId="{F505EDD4-1335-4937-9752-673CF67361E4}" type="parTrans" cxnId="{D4BFFA71-C2A9-4412-9F4A-1D7D0FDC49E9}">
      <dgm:prSet/>
      <dgm:spPr/>
      <dgm:t>
        <a:bodyPr/>
        <a:lstStyle/>
        <a:p>
          <a:endParaRPr lang="en-US"/>
        </a:p>
      </dgm:t>
    </dgm:pt>
    <dgm:pt modelId="{808B621C-CCA7-4BD7-AFBC-30F7EDAF7903}" type="sibTrans" cxnId="{D4BFFA71-C2A9-4412-9F4A-1D7D0FDC49E9}">
      <dgm:prSet/>
      <dgm:spPr/>
      <dgm:t>
        <a:bodyPr/>
        <a:lstStyle/>
        <a:p>
          <a:endParaRPr lang="en-US"/>
        </a:p>
      </dgm:t>
    </dgm:pt>
    <dgm:pt modelId="{1D550A33-CF96-4586-9D12-775A5FB50F8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e.g. Cement, textiles, chemical, food, etc.</a:t>
          </a:r>
          <a:endParaRPr lang="en-US" dirty="0">
            <a:latin typeface="Calibri" pitchFamily="34" charset="0"/>
          </a:endParaRPr>
        </a:p>
      </dgm:t>
    </dgm:pt>
    <dgm:pt modelId="{7A3F4D25-01A9-4C2C-A533-60EA8F705229}" type="parTrans" cxnId="{88D91686-051F-41B0-956A-D2A5F617D84A}">
      <dgm:prSet/>
      <dgm:spPr/>
      <dgm:t>
        <a:bodyPr/>
        <a:lstStyle/>
        <a:p>
          <a:endParaRPr lang="en-US"/>
        </a:p>
      </dgm:t>
    </dgm:pt>
    <dgm:pt modelId="{E4C68D5C-3C3F-429B-93B4-DBBE29E059B1}" type="sibTrans" cxnId="{88D91686-051F-41B0-956A-D2A5F617D84A}">
      <dgm:prSet/>
      <dgm:spPr/>
      <dgm:t>
        <a:bodyPr/>
        <a:lstStyle/>
        <a:p>
          <a:endParaRPr lang="en-US"/>
        </a:p>
      </dgm:t>
    </dgm:pt>
    <dgm:pt modelId="{5EEA4C9D-DFB8-4AED-9EEA-20B4B475B22E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Order to Order </a:t>
          </a:r>
          <a:endParaRPr lang="en-US" dirty="0">
            <a:latin typeface="Calibri" pitchFamily="34" charset="0"/>
          </a:endParaRPr>
        </a:p>
      </dgm:t>
    </dgm:pt>
    <dgm:pt modelId="{2BD7ED31-1884-4E98-9A3A-46DE4FB33ED8}" type="parTrans" cxnId="{A9C9DE4F-5E88-46BD-BD99-80CD23F442F7}">
      <dgm:prSet/>
      <dgm:spPr/>
      <dgm:t>
        <a:bodyPr/>
        <a:lstStyle/>
        <a:p>
          <a:endParaRPr lang="en-US"/>
        </a:p>
      </dgm:t>
    </dgm:pt>
    <dgm:pt modelId="{78634A88-8F02-4D61-A8D3-C2CA8BA78E26}" type="sibTrans" cxnId="{A9C9DE4F-5E88-46BD-BD99-80CD23F442F7}">
      <dgm:prSet/>
      <dgm:spPr/>
      <dgm:t>
        <a:bodyPr/>
        <a:lstStyle/>
        <a:p>
          <a:endParaRPr lang="en-US"/>
        </a:p>
      </dgm:t>
    </dgm:pt>
    <dgm:pt modelId="{2867C8AD-C039-4CCF-8382-E24A458E60BD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Make to Order</a:t>
          </a:r>
          <a:endParaRPr lang="en-US" dirty="0">
            <a:latin typeface="Calibri" pitchFamily="34" charset="0"/>
          </a:endParaRPr>
        </a:p>
      </dgm:t>
    </dgm:pt>
    <dgm:pt modelId="{116776A1-EC2F-49BF-85BF-79A0CF8653F7}" type="parTrans" cxnId="{7A5C7488-F4A3-4617-9BD5-B9B3FED4EB5E}">
      <dgm:prSet/>
      <dgm:spPr/>
      <dgm:t>
        <a:bodyPr/>
        <a:lstStyle/>
        <a:p>
          <a:endParaRPr lang="en-US"/>
        </a:p>
      </dgm:t>
    </dgm:pt>
    <dgm:pt modelId="{F50EC932-F31E-4425-9A33-AF8782CF1B4E}" type="sibTrans" cxnId="{7A5C7488-F4A3-4617-9BD5-B9B3FED4EB5E}">
      <dgm:prSet/>
      <dgm:spPr/>
      <dgm:t>
        <a:bodyPr/>
        <a:lstStyle/>
        <a:p>
          <a:endParaRPr lang="en-US"/>
        </a:p>
      </dgm:t>
    </dgm:pt>
    <dgm:pt modelId="{4D95223A-451C-4E9E-90DF-C070DA9A27C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Fixed Cost 10% </a:t>
          </a:r>
          <a:br>
            <a:rPr lang="en-US" dirty="0" smtClean="0">
              <a:latin typeface="Calibri" pitchFamily="34" charset="0"/>
            </a:rPr>
          </a:br>
          <a:r>
            <a:rPr lang="en-US" dirty="0" smtClean="0">
              <a:latin typeface="Calibri" pitchFamily="34" charset="0"/>
            </a:rPr>
            <a:t>Variable Cost 90% </a:t>
          </a:r>
          <a:endParaRPr lang="en-US" dirty="0">
            <a:latin typeface="Calibri" pitchFamily="34" charset="0"/>
          </a:endParaRPr>
        </a:p>
      </dgm:t>
    </dgm:pt>
    <dgm:pt modelId="{7B90BFF8-DAB4-47C1-AD17-0C3584DBCFBF}" type="parTrans" cxnId="{A4C4B47F-8154-44F0-BAE7-690A7B6CE449}">
      <dgm:prSet/>
      <dgm:spPr/>
      <dgm:t>
        <a:bodyPr/>
        <a:lstStyle/>
        <a:p>
          <a:endParaRPr lang="en-US"/>
        </a:p>
      </dgm:t>
    </dgm:pt>
    <dgm:pt modelId="{B1B04C42-135B-427F-8D01-078E188E7F3E}" type="sibTrans" cxnId="{A4C4B47F-8154-44F0-BAE7-690A7B6CE449}">
      <dgm:prSet/>
      <dgm:spPr/>
      <dgm:t>
        <a:bodyPr/>
        <a:lstStyle/>
        <a:p>
          <a:endParaRPr lang="en-US"/>
        </a:p>
      </dgm:t>
    </dgm:pt>
    <dgm:pt modelId="{433BECD7-602F-4830-8736-FECCB854571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Mostly, First Sale then Production</a:t>
          </a:r>
          <a:endParaRPr lang="en-US" dirty="0">
            <a:latin typeface="Calibri" pitchFamily="34" charset="0"/>
          </a:endParaRPr>
        </a:p>
      </dgm:t>
    </dgm:pt>
    <dgm:pt modelId="{5D27E7C2-52BB-429A-A49C-7E64ADD59957}" type="parTrans" cxnId="{55AD5F78-2531-41AD-B784-0C5ED7C02341}">
      <dgm:prSet/>
      <dgm:spPr/>
      <dgm:t>
        <a:bodyPr/>
        <a:lstStyle/>
        <a:p>
          <a:endParaRPr lang="en-US"/>
        </a:p>
      </dgm:t>
    </dgm:pt>
    <dgm:pt modelId="{3FC2EE9F-8FB2-484D-9AB2-7E2DD5988267}" type="sibTrans" cxnId="{55AD5F78-2531-41AD-B784-0C5ED7C02341}">
      <dgm:prSet/>
      <dgm:spPr/>
      <dgm:t>
        <a:bodyPr/>
        <a:lstStyle/>
        <a:p>
          <a:endParaRPr lang="en-US"/>
        </a:p>
      </dgm:t>
    </dgm:pt>
    <dgm:pt modelId="{B05945FE-8580-470D-8901-B28E86E7337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Purchase is based on BOM</a:t>
          </a:r>
          <a:endParaRPr lang="en-US" dirty="0">
            <a:latin typeface="Calibri" pitchFamily="34" charset="0"/>
          </a:endParaRPr>
        </a:p>
      </dgm:t>
    </dgm:pt>
    <dgm:pt modelId="{C375721E-F90C-4EAB-A8F2-41E8381B8C16}" type="parTrans" cxnId="{4C07BAC5-F5D9-4FA6-8C23-3FF594DA022F}">
      <dgm:prSet/>
      <dgm:spPr/>
      <dgm:t>
        <a:bodyPr/>
        <a:lstStyle/>
        <a:p>
          <a:endParaRPr lang="en-US"/>
        </a:p>
      </dgm:t>
    </dgm:pt>
    <dgm:pt modelId="{21827DB3-535E-42C4-97BE-ACC6925291F8}" type="sibTrans" cxnId="{4C07BAC5-F5D9-4FA6-8C23-3FF594DA022F}">
      <dgm:prSet/>
      <dgm:spPr/>
      <dgm:t>
        <a:bodyPr/>
        <a:lstStyle/>
        <a:p>
          <a:endParaRPr lang="en-US"/>
        </a:p>
      </dgm:t>
    </dgm:pt>
    <dgm:pt modelId="{F41525C1-009E-40A7-8123-082534AB628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Purchase based on Season</a:t>
          </a:r>
          <a:endParaRPr lang="en-US" dirty="0">
            <a:latin typeface="Calibri" pitchFamily="34" charset="0"/>
          </a:endParaRPr>
        </a:p>
      </dgm:t>
    </dgm:pt>
    <dgm:pt modelId="{7CAC19B8-4335-404D-B214-64E6E3618256}" type="parTrans" cxnId="{7C0FC3AD-28DC-459E-9558-3C48B8168C56}">
      <dgm:prSet/>
      <dgm:spPr/>
      <dgm:t>
        <a:bodyPr/>
        <a:lstStyle/>
        <a:p>
          <a:endParaRPr lang="en-US"/>
        </a:p>
      </dgm:t>
    </dgm:pt>
    <dgm:pt modelId="{CA0C58B0-BE67-4A6D-8397-CF40594641A7}" type="sibTrans" cxnId="{7C0FC3AD-28DC-459E-9558-3C48B8168C56}">
      <dgm:prSet/>
      <dgm:spPr/>
      <dgm:t>
        <a:bodyPr/>
        <a:lstStyle/>
        <a:p>
          <a:endParaRPr lang="en-US"/>
        </a:p>
      </dgm:t>
    </dgm:pt>
    <dgm:pt modelId="{B7EF32B9-42E1-46D9-B348-91C62DDADCB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e.g. Car assembly unit, machine manufacturing </a:t>
          </a:r>
          <a:endParaRPr lang="en-US" dirty="0">
            <a:latin typeface="Calibri" pitchFamily="34" charset="0"/>
          </a:endParaRPr>
        </a:p>
      </dgm:t>
    </dgm:pt>
    <dgm:pt modelId="{24D04E48-3455-486F-B844-76C6F2E94C1B}" type="parTrans" cxnId="{5A579E68-391C-4AA2-8007-D17C4189CA67}">
      <dgm:prSet/>
      <dgm:spPr/>
      <dgm:t>
        <a:bodyPr/>
        <a:lstStyle/>
        <a:p>
          <a:endParaRPr lang="en-US"/>
        </a:p>
      </dgm:t>
    </dgm:pt>
    <dgm:pt modelId="{DDD6189B-B8B9-42F3-B9C1-9C9FED757970}" type="sibTrans" cxnId="{5A579E68-391C-4AA2-8007-D17C4189CA67}">
      <dgm:prSet/>
      <dgm:spPr/>
      <dgm:t>
        <a:bodyPr/>
        <a:lstStyle/>
        <a:p>
          <a:endParaRPr lang="en-US"/>
        </a:p>
      </dgm:t>
    </dgm:pt>
    <dgm:pt modelId="{59077DBD-AACC-4A2C-B649-F4DD776EC712}" type="pres">
      <dgm:prSet presAssocID="{447946FA-D0C0-41A5-B51B-EB14826BCF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81B28-E70F-4EE1-ABF1-668E4D34BD59}" type="pres">
      <dgm:prSet presAssocID="{496718EE-C8A6-465B-A305-6D3805CA8EF8}" presName="vertFlow" presStyleCnt="0"/>
      <dgm:spPr/>
    </dgm:pt>
    <dgm:pt modelId="{FC94A5ED-25AF-45A1-84D3-D862525DF02C}" type="pres">
      <dgm:prSet presAssocID="{496718EE-C8A6-465B-A305-6D3805CA8EF8}" presName="header" presStyleLbl="node1" presStyleIdx="0" presStyleCnt="2"/>
      <dgm:spPr/>
      <dgm:t>
        <a:bodyPr/>
        <a:lstStyle/>
        <a:p>
          <a:endParaRPr lang="en-US"/>
        </a:p>
      </dgm:t>
    </dgm:pt>
    <dgm:pt modelId="{D1B204EB-FF29-4373-B440-243DDE5BFD6A}" type="pres">
      <dgm:prSet presAssocID="{D1C63F55-8B8F-449F-A0AE-0414A188F3C8}" presName="parTrans" presStyleLbl="sibTrans2D1" presStyleIdx="0" presStyleCnt="16"/>
      <dgm:spPr/>
      <dgm:t>
        <a:bodyPr/>
        <a:lstStyle/>
        <a:p>
          <a:endParaRPr lang="en-US"/>
        </a:p>
      </dgm:t>
    </dgm:pt>
    <dgm:pt modelId="{F85C9141-45DE-4185-9A47-3C757B37E0E9}" type="pres">
      <dgm:prSet presAssocID="{98AA6B8A-A087-4566-AE47-C1570290720C}" presName="child" presStyleLbl="alignAccFollow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F7AB-E5BF-4F88-9D40-8B62B3AAEBED}" type="pres">
      <dgm:prSet presAssocID="{44E04C65-A0A0-497C-BA8F-643FDEE21990}" presName="sibTrans" presStyleLbl="sibTrans2D1" presStyleIdx="1" presStyleCnt="16"/>
      <dgm:spPr/>
      <dgm:t>
        <a:bodyPr/>
        <a:lstStyle/>
        <a:p>
          <a:endParaRPr lang="en-US"/>
        </a:p>
      </dgm:t>
    </dgm:pt>
    <dgm:pt modelId="{65A85536-A2AB-40C3-94F6-D96BEDCF4515}" type="pres">
      <dgm:prSet presAssocID="{FC4B4E0D-061F-4A38-9412-366FE57890BF}" presName="child" presStyleLbl="alignAccFollow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5463-C9C4-4E24-8A85-FFF8CC909863}" type="pres">
      <dgm:prSet presAssocID="{51D3C20A-85D5-42A4-A167-8528B77A3991}" presName="sibTrans" presStyleLbl="sibTrans2D1" presStyleIdx="2" presStyleCnt="16"/>
      <dgm:spPr/>
      <dgm:t>
        <a:bodyPr/>
        <a:lstStyle/>
        <a:p>
          <a:endParaRPr lang="en-US"/>
        </a:p>
      </dgm:t>
    </dgm:pt>
    <dgm:pt modelId="{441DEBA2-20DF-48A8-90D7-573401947310}" type="pres">
      <dgm:prSet presAssocID="{16213CF5-509B-4130-8062-36A506A761B8}" presName="child" presStyleLbl="alignAccFollow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428AF-C26D-4BE9-A67C-83944E57E50E}" type="pres">
      <dgm:prSet presAssocID="{D727F261-F815-4028-9156-5774553E9BFF}" presName="sibTrans" presStyleLbl="sibTrans2D1" presStyleIdx="3" presStyleCnt="16"/>
      <dgm:spPr/>
      <dgm:t>
        <a:bodyPr/>
        <a:lstStyle/>
        <a:p>
          <a:endParaRPr lang="en-US"/>
        </a:p>
      </dgm:t>
    </dgm:pt>
    <dgm:pt modelId="{1EFE127B-CDC8-4D66-B94F-90F31AC7B27F}" type="pres">
      <dgm:prSet presAssocID="{97857E6E-8553-4FDA-BC4B-7464D838482F}" presName="child" presStyleLbl="alignAccFollow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76A0F-832B-4687-AB6E-ED7B9832E9CF}" type="pres">
      <dgm:prSet presAssocID="{571C287D-A813-427C-91A2-17AB8A8BBD48}" presName="sibTrans" presStyleLbl="sibTrans2D1" presStyleIdx="4" presStyleCnt="16"/>
      <dgm:spPr/>
      <dgm:t>
        <a:bodyPr/>
        <a:lstStyle/>
        <a:p>
          <a:endParaRPr lang="en-US"/>
        </a:p>
      </dgm:t>
    </dgm:pt>
    <dgm:pt modelId="{551DCCA2-197B-49CB-A2C6-A2B09C009D63}" type="pres">
      <dgm:prSet presAssocID="{878CCC96-5E61-4A9F-8656-7E5618A5B4D0}" presName="child" presStyleLbl="alignAccFollow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93196-E4EE-4065-9B8A-E8DF22A24EB4}" type="pres">
      <dgm:prSet presAssocID="{0AFD7FDA-2C26-4535-83B9-4E477BBADFF3}" presName="sibTrans" presStyleLbl="sibTrans2D1" presStyleIdx="5" presStyleCnt="16"/>
      <dgm:spPr/>
      <dgm:t>
        <a:bodyPr/>
        <a:lstStyle/>
        <a:p>
          <a:endParaRPr lang="en-US"/>
        </a:p>
      </dgm:t>
    </dgm:pt>
    <dgm:pt modelId="{BC74FD8F-1BCE-40A4-97D8-92871344135B}" type="pres">
      <dgm:prSet presAssocID="{826B34B8-8CBA-42CC-B981-097BC3764129}" presName="child" presStyleLbl="alignAccFollow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E7147-CC08-4125-AC01-6D9817ACD713}" type="pres">
      <dgm:prSet presAssocID="{808B621C-CCA7-4BD7-AFBC-30F7EDAF7903}" presName="sibTrans" presStyleLbl="sibTrans2D1" presStyleIdx="6" presStyleCnt="16"/>
      <dgm:spPr/>
      <dgm:t>
        <a:bodyPr/>
        <a:lstStyle/>
        <a:p>
          <a:endParaRPr lang="en-US"/>
        </a:p>
      </dgm:t>
    </dgm:pt>
    <dgm:pt modelId="{831EB1C4-3608-4327-A05C-4297CA891E27}" type="pres">
      <dgm:prSet presAssocID="{F41525C1-009E-40A7-8123-082534AB6283}" presName="child" presStyleLbl="alignAccFollow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BF7C0-7FD1-4DCB-9C99-1615F03A11EA}" type="pres">
      <dgm:prSet presAssocID="{CA0C58B0-BE67-4A6D-8397-CF40594641A7}" presName="sibTrans" presStyleLbl="sibTrans2D1" presStyleIdx="7" presStyleCnt="16"/>
      <dgm:spPr/>
      <dgm:t>
        <a:bodyPr/>
        <a:lstStyle/>
        <a:p>
          <a:endParaRPr lang="en-US"/>
        </a:p>
      </dgm:t>
    </dgm:pt>
    <dgm:pt modelId="{7EAB2DCC-E851-4B0A-B0C8-C05A8C331101}" type="pres">
      <dgm:prSet presAssocID="{1D550A33-CF96-4586-9D12-775A5FB50F86}" presName="child" presStyleLbl="alignAccFollow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54B8-E58B-4266-846C-8B7D075E6330}" type="pres">
      <dgm:prSet presAssocID="{496718EE-C8A6-465B-A305-6D3805CA8EF8}" presName="hSp" presStyleCnt="0"/>
      <dgm:spPr/>
    </dgm:pt>
    <dgm:pt modelId="{E611ACDE-7D00-4D52-9234-BA22FF3831C5}" type="pres">
      <dgm:prSet presAssocID="{E1EE7894-47ED-455C-9937-C782BB9E884A}" presName="vertFlow" presStyleCnt="0"/>
      <dgm:spPr/>
    </dgm:pt>
    <dgm:pt modelId="{A72D4374-E7EC-4085-8F28-D8948A6A8676}" type="pres">
      <dgm:prSet presAssocID="{E1EE7894-47ED-455C-9937-C782BB9E884A}" presName="header" presStyleLbl="node1" presStyleIdx="1" presStyleCnt="2"/>
      <dgm:spPr/>
      <dgm:t>
        <a:bodyPr/>
        <a:lstStyle/>
        <a:p>
          <a:endParaRPr lang="en-US"/>
        </a:p>
      </dgm:t>
    </dgm:pt>
    <dgm:pt modelId="{49417636-B8AC-4BF8-818E-3FE6930E1BED}" type="pres">
      <dgm:prSet presAssocID="{15522171-63C2-4A6F-ABF5-6576351B988A}" presName="parTrans" presStyleLbl="sibTrans2D1" presStyleIdx="8" presStyleCnt="16"/>
      <dgm:spPr/>
      <dgm:t>
        <a:bodyPr/>
        <a:lstStyle/>
        <a:p>
          <a:endParaRPr lang="en-US"/>
        </a:p>
      </dgm:t>
    </dgm:pt>
    <dgm:pt modelId="{991836DD-A9EC-43D3-8946-BCA71054CFB1}" type="pres">
      <dgm:prSet presAssocID="{C437CDEA-4C68-4C9F-B48A-5A5BFC43274E}" presName="child" presStyleLbl="alignAccFollow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7DE1-77A4-4B5D-8EC5-83D7A6BE9064}" type="pres">
      <dgm:prSet presAssocID="{E5740992-63C4-4EA4-B2B7-2D438240D965}" presName="sibTrans" presStyleLbl="sibTrans2D1" presStyleIdx="9" presStyleCnt="16"/>
      <dgm:spPr/>
      <dgm:t>
        <a:bodyPr/>
        <a:lstStyle/>
        <a:p>
          <a:endParaRPr lang="en-US"/>
        </a:p>
      </dgm:t>
    </dgm:pt>
    <dgm:pt modelId="{DC2538F5-F1D1-4FC7-A3C7-0E80B1338D1B}" type="pres">
      <dgm:prSet presAssocID="{123B9FF8-7459-4B48-B6F6-CBC4CEBCBF2C}" presName="child" presStyleLbl="alignAccFollow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0E41A-38AB-489E-8B37-8A7759E6D15D}" type="pres">
      <dgm:prSet presAssocID="{1B9F6629-FCD0-4278-881D-F9F07C999BE9}" presName="sibTrans" presStyleLbl="sibTrans2D1" presStyleIdx="10" presStyleCnt="16"/>
      <dgm:spPr/>
      <dgm:t>
        <a:bodyPr/>
        <a:lstStyle/>
        <a:p>
          <a:endParaRPr lang="en-US"/>
        </a:p>
      </dgm:t>
    </dgm:pt>
    <dgm:pt modelId="{EF8F74BD-A21B-4EE7-85BB-886B9727E399}" type="pres">
      <dgm:prSet presAssocID="{5EEA4C9D-DFB8-4AED-9EEA-20B4B475B22E}" presName="child" presStyleLbl="alignAccFollow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D5B08-2E7F-47FD-98BE-172F386973F2}" type="pres">
      <dgm:prSet presAssocID="{78634A88-8F02-4D61-A8D3-C2CA8BA78E26}" presName="sibTrans" presStyleLbl="sibTrans2D1" presStyleIdx="11" presStyleCnt="16"/>
      <dgm:spPr/>
      <dgm:t>
        <a:bodyPr/>
        <a:lstStyle/>
        <a:p>
          <a:endParaRPr lang="en-US"/>
        </a:p>
      </dgm:t>
    </dgm:pt>
    <dgm:pt modelId="{0E029E9B-4866-4E36-9610-0B2FCBFAFB46}" type="pres">
      <dgm:prSet presAssocID="{2867C8AD-C039-4CCF-8382-E24A458E60BD}" presName="child" presStyleLbl="alignAccFollow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3F60A-CB5F-48D1-8C33-E820FED2D44F}" type="pres">
      <dgm:prSet presAssocID="{F50EC932-F31E-4425-9A33-AF8782CF1B4E}" presName="sibTrans" presStyleLbl="sibTrans2D1" presStyleIdx="12" presStyleCnt="16"/>
      <dgm:spPr/>
      <dgm:t>
        <a:bodyPr/>
        <a:lstStyle/>
        <a:p>
          <a:endParaRPr lang="en-US"/>
        </a:p>
      </dgm:t>
    </dgm:pt>
    <dgm:pt modelId="{6646BC6F-6E87-498A-A944-45A895E8744C}" type="pres">
      <dgm:prSet presAssocID="{4D95223A-451C-4E9E-90DF-C070DA9A27CA}" presName="child" presStyleLbl="alignAccFollow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D4BC-036E-440F-A226-1C417B7DC325}" type="pres">
      <dgm:prSet presAssocID="{B1B04C42-135B-427F-8D01-078E188E7F3E}" presName="sibTrans" presStyleLbl="sibTrans2D1" presStyleIdx="13" presStyleCnt="16"/>
      <dgm:spPr/>
      <dgm:t>
        <a:bodyPr/>
        <a:lstStyle/>
        <a:p>
          <a:endParaRPr lang="en-US"/>
        </a:p>
      </dgm:t>
    </dgm:pt>
    <dgm:pt modelId="{7EFA4932-CAA1-42C8-8BD8-7226F8350DAA}" type="pres">
      <dgm:prSet presAssocID="{433BECD7-602F-4830-8736-FECCB8545713}" presName="child" presStyleLbl="alignAccFollow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36151-34E2-4889-9E8F-3CB656152EB1}" type="pres">
      <dgm:prSet presAssocID="{3FC2EE9F-8FB2-484D-9AB2-7E2DD5988267}" presName="sibTrans" presStyleLbl="sibTrans2D1" presStyleIdx="14" presStyleCnt="16"/>
      <dgm:spPr/>
      <dgm:t>
        <a:bodyPr/>
        <a:lstStyle/>
        <a:p>
          <a:endParaRPr lang="en-US"/>
        </a:p>
      </dgm:t>
    </dgm:pt>
    <dgm:pt modelId="{8541EC75-B2D4-4FD2-9428-BD30E54992B0}" type="pres">
      <dgm:prSet presAssocID="{B05945FE-8580-470D-8901-B28E86E73375}" presName="child" presStyleLbl="alignAccFollow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445EE-5B24-44BF-A4BF-883000B3405B}" type="pres">
      <dgm:prSet presAssocID="{21827DB3-535E-42C4-97BE-ACC6925291F8}" presName="sibTrans" presStyleLbl="sibTrans2D1" presStyleIdx="15" presStyleCnt="16"/>
      <dgm:spPr/>
      <dgm:t>
        <a:bodyPr/>
        <a:lstStyle/>
        <a:p>
          <a:endParaRPr lang="en-US"/>
        </a:p>
      </dgm:t>
    </dgm:pt>
    <dgm:pt modelId="{864F7F92-1B4D-4E53-9F47-99E7D1347EF0}" type="pres">
      <dgm:prSet presAssocID="{B7EF32B9-42E1-46D9-B348-91C62DDADCB7}" presName="child" presStyleLbl="alignAccFollow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E8053-36C2-4053-8BA6-AE116DF719C4}" type="presOf" srcId="{21827DB3-535E-42C4-97BE-ACC6925291F8}" destId="{A76445EE-5B24-44BF-A4BF-883000B3405B}" srcOrd="0" destOrd="0" presId="urn:microsoft.com/office/officeart/2005/8/layout/lProcess1"/>
    <dgm:cxn modelId="{ACCDEF5A-47E8-4624-8D27-2C6517473552}" type="presOf" srcId="{98AA6B8A-A087-4566-AE47-C1570290720C}" destId="{F85C9141-45DE-4185-9A47-3C757B37E0E9}" srcOrd="0" destOrd="0" presId="urn:microsoft.com/office/officeart/2005/8/layout/lProcess1"/>
    <dgm:cxn modelId="{6CAA8050-CF93-4FFA-B4C6-F405BE09BBE9}" type="presOf" srcId="{F50EC932-F31E-4425-9A33-AF8782CF1B4E}" destId="{1EB3F60A-CB5F-48D1-8C33-E820FED2D44F}" srcOrd="0" destOrd="0" presId="urn:microsoft.com/office/officeart/2005/8/layout/lProcess1"/>
    <dgm:cxn modelId="{5D79C184-7F48-49B1-A8EF-684AD2392C99}" type="presOf" srcId="{433BECD7-602F-4830-8736-FECCB8545713}" destId="{7EFA4932-CAA1-42C8-8BD8-7226F8350DAA}" srcOrd="0" destOrd="0" presId="urn:microsoft.com/office/officeart/2005/8/layout/lProcess1"/>
    <dgm:cxn modelId="{8740E968-41EE-4365-B31E-D01376E148C2}" srcId="{496718EE-C8A6-465B-A305-6D3805CA8EF8}" destId="{FC4B4E0D-061F-4A38-9412-366FE57890BF}" srcOrd="1" destOrd="0" parTransId="{4966B9C3-7F79-4D1A-9C14-788912921D9D}" sibTransId="{51D3C20A-85D5-42A4-A167-8528B77A3991}"/>
    <dgm:cxn modelId="{4F713C0A-AE24-4E85-AB28-22D6BCDB3F44}" srcId="{E1EE7894-47ED-455C-9937-C782BB9E884A}" destId="{C437CDEA-4C68-4C9F-B48A-5A5BFC43274E}" srcOrd="0" destOrd="0" parTransId="{15522171-63C2-4A6F-ABF5-6576351B988A}" sibTransId="{E5740992-63C4-4EA4-B2B7-2D438240D965}"/>
    <dgm:cxn modelId="{E0136CF7-43F6-4E3D-9660-86AB0882BE5A}" type="presOf" srcId="{15522171-63C2-4A6F-ABF5-6576351B988A}" destId="{49417636-B8AC-4BF8-818E-3FE6930E1BED}" srcOrd="0" destOrd="0" presId="urn:microsoft.com/office/officeart/2005/8/layout/lProcess1"/>
    <dgm:cxn modelId="{A9C9DE4F-5E88-46BD-BD99-80CD23F442F7}" srcId="{E1EE7894-47ED-455C-9937-C782BB9E884A}" destId="{5EEA4C9D-DFB8-4AED-9EEA-20B4B475B22E}" srcOrd="2" destOrd="0" parTransId="{2BD7ED31-1884-4E98-9A3A-46DE4FB33ED8}" sibTransId="{78634A88-8F02-4D61-A8D3-C2CA8BA78E26}"/>
    <dgm:cxn modelId="{C8AC9A56-4C2E-4BC2-BF94-AF87FDAA7242}" type="presOf" srcId="{CA0C58B0-BE67-4A6D-8397-CF40594641A7}" destId="{54CBF7C0-7FD1-4DCB-9C99-1615F03A11EA}" srcOrd="0" destOrd="0" presId="urn:microsoft.com/office/officeart/2005/8/layout/lProcess1"/>
    <dgm:cxn modelId="{E1980911-BA32-4EF5-A574-B982DE931C66}" srcId="{E1EE7894-47ED-455C-9937-C782BB9E884A}" destId="{123B9FF8-7459-4B48-B6F6-CBC4CEBCBF2C}" srcOrd="1" destOrd="0" parTransId="{FF1162F6-7A2A-49A9-AED2-3F8846463199}" sibTransId="{1B9F6629-FCD0-4278-881D-F9F07C999BE9}"/>
    <dgm:cxn modelId="{04A8BEF0-7AEF-4CBB-AD2B-EB97BA4903EF}" type="presOf" srcId="{0AFD7FDA-2C26-4535-83B9-4E477BBADFF3}" destId="{9D293196-E4EE-4065-9B8A-E8DF22A24EB4}" srcOrd="0" destOrd="0" presId="urn:microsoft.com/office/officeart/2005/8/layout/lProcess1"/>
    <dgm:cxn modelId="{A3234E9D-F56F-403D-B0F6-AE69C89ACA77}" type="presOf" srcId="{F41525C1-009E-40A7-8123-082534AB6283}" destId="{831EB1C4-3608-4327-A05C-4297CA891E27}" srcOrd="0" destOrd="0" presId="urn:microsoft.com/office/officeart/2005/8/layout/lProcess1"/>
    <dgm:cxn modelId="{8DECAEE6-27A6-43F0-B84D-99130C0349D3}" type="presOf" srcId="{E1EE7894-47ED-455C-9937-C782BB9E884A}" destId="{A72D4374-E7EC-4085-8F28-D8948A6A8676}" srcOrd="0" destOrd="0" presId="urn:microsoft.com/office/officeart/2005/8/layout/lProcess1"/>
    <dgm:cxn modelId="{C8A4163D-67B5-4DA5-8EEB-F74B9470817E}" srcId="{447946FA-D0C0-41A5-B51B-EB14826BCF35}" destId="{E1EE7894-47ED-455C-9937-C782BB9E884A}" srcOrd="1" destOrd="0" parTransId="{F0B3396D-42E8-4F89-9D1B-2AF45A95FFD3}" sibTransId="{56ABB52D-C5E0-4D88-B35E-52FC13AB6AE8}"/>
    <dgm:cxn modelId="{F7B52863-004E-461A-BA7D-837FCAD3FAAC}" srcId="{496718EE-C8A6-465B-A305-6D3805CA8EF8}" destId="{878CCC96-5E61-4A9F-8656-7E5618A5B4D0}" srcOrd="4" destOrd="0" parTransId="{91859041-00C2-4498-8205-C91C2BADDBCF}" sibTransId="{0AFD7FDA-2C26-4535-83B9-4E477BBADFF3}"/>
    <dgm:cxn modelId="{D12F1791-BBB4-4AED-B81F-7E2FF4A3C8D6}" type="presOf" srcId="{FC4B4E0D-061F-4A38-9412-366FE57890BF}" destId="{65A85536-A2AB-40C3-94F6-D96BEDCF4515}" srcOrd="0" destOrd="0" presId="urn:microsoft.com/office/officeart/2005/8/layout/lProcess1"/>
    <dgm:cxn modelId="{D4BFFA71-C2A9-4412-9F4A-1D7D0FDC49E9}" srcId="{496718EE-C8A6-465B-A305-6D3805CA8EF8}" destId="{826B34B8-8CBA-42CC-B981-097BC3764129}" srcOrd="5" destOrd="0" parTransId="{F505EDD4-1335-4937-9752-673CF67361E4}" sibTransId="{808B621C-CCA7-4BD7-AFBC-30F7EDAF7903}"/>
    <dgm:cxn modelId="{45CBD38F-ED15-4884-8173-7C7A8DBD16A8}" type="presOf" srcId="{C437CDEA-4C68-4C9F-B48A-5A5BFC43274E}" destId="{991836DD-A9EC-43D3-8946-BCA71054CFB1}" srcOrd="0" destOrd="0" presId="urn:microsoft.com/office/officeart/2005/8/layout/lProcess1"/>
    <dgm:cxn modelId="{BB63BBC2-A704-490F-AE51-D268BFB81F41}" type="presOf" srcId="{808B621C-CCA7-4BD7-AFBC-30F7EDAF7903}" destId="{0AFE7147-CC08-4125-AC01-6D9817ACD713}" srcOrd="0" destOrd="0" presId="urn:microsoft.com/office/officeart/2005/8/layout/lProcess1"/>
    <dgm:cxn modelId="{D75093F1-54A7-43BC-B493-4AACBD5D90AB}" srcId="{496718EE-C8A6-465B-A305-6D3805CA8EF8}" destId="{97857E6E-8553-4FDA-BC4B-7464D838482F}" srcOrd="3" destOrd="0" parTransId="{43436271-FA75-475D-B3F7-60CFDAB788C7}" sibTransId="{571C287D-A813-427C-91A2-17AB8A8BBD48}"/>
    <dgm:cxn modelId="{4A752D8A-4AEF-490F-B8D7-A61B7477EB4C}" type="presOf" srcId="{E5740992-63C4-4EA4-B2B7-2D438240D965}" destId="{C5FD7DE1-77A4-4B5D-8EC5-83D7A6BE9064}" srcOrd="0" destOrd="0" presId="urn:microsoft.com/office/officeart/2005/8/layout/lProcess1"/>
    <dgm:cxn modelId="{0D29EF13-2764-4823-AB1D-E78718417159}" type="presOf" srcId="{B1B04C42-135B-427F-8D01-078E188E7F3E}" destId="{1381D4BC-036E-440F-A226-1C417B7DC325}" srcOrd="0" destOrd="0" presId="urn:microsoft.com/office/officeart/2005/8/layout/lProcess1"/>
    <dgm:cxn modelId="{88D91686-051F-41B0-956A-D2A5F617D84A}" srcId="{496718EE-C8A6-465B-A305-6D3805CA8EF8}" destId="{1D550A33-CF96-4586-9D12-775A5FB50F86}" srcOrd="7" destOrd="0" parTransId="{7A3F4D25-01A9-4C2C-A533-60EA8F705229}" sibTransId="{E4C68D5C-3C3F-429B-93B4-DBBE29E059B1}"/>
    <dgm:cxn modelId="{3F321F60-19C3-46DA-9A78-F6FE1FB186EA}" type="presOf" srcId="{571C287D-A813-427C-91A2-17AB8A8BBD48}" destId="{D3276A0F-832B-4687-AB6E-ED7B9832E9CF}" srcOrd="0" destOrd="0" presId="urn:microsoft.com/office/officeart/2005/8/layout/lProcess1"/>
    <dgm:cxn modelId="{5A579E68-391C-4AA2-8007-D17C4189CA67}" srcId="{E1EE7894-47ED-455C-9937-C782BB9E884A}" destId="{B7EF32B9-42E1-46D9-B348-91C62DDADCB7}" srcOrd="7" destOrd="0" parTransId="{24D04E48-3455-486F-B844-76C6F2E94C1B}" sibTransId="{DDD6189B-B8B9-42F3-B9C1-9C9FED757970}"/>
    <dgm:cxn modelId="{51929A3D-1BEB-4221-9628-377C0516F8AB}" type="presOf" srcId="{878CCC96-5E61-4A9F-8656-7E5618A5B4D0}" destId="{551DCCA2-197B-49CB-A2C6-A2B09C009D63}" srcOrd="0" destOrd="0" presId="urn:microsoft.com/office/officeart/2005/8/layout/lProcess1"/>
    <dgm:cxn modelId="{41C152A9-395D-49C4-B110-F90DA92E621D}" type="presOf" srcId="{51D3C20A-85D5-42A4-A167-8528B77A3991}" destId="{A5055463-C9C4-4E24-8A85-FFF8CC909863}" srcOrd="0" destOrd="0" presId="urn:microsoft.com/office/officeart/2005/8/layout/lProcess1"/>
    <dgm:cxn modelId="{B5FCFF8B-1778-45AB-9132-74FE197B2539}" srcId="{496718EE-C8A6-465B-A305-6D3805CA8EF8}" destId="{16213CF5-509B-4130-8062-36A506A761B8}" srcOrd="2" destOrd="0" parTransId="{03D60487-83C9-4410-943F-AECCCFDADF7F}" sibTransId="{D727F261-F815-4028-9156-5774553E9BFF}"/>
    <dgm:cxn modelId="{73C8A646-8B57-4833-A7F2-52FF13E3D9C8}" type="presOf" srcId="{3FC2EE9F-8FB2-484D-9AB2-7E2DD5988267}" destId="{6F336151-34E2-4889-9E8F-3CB656152EB1}" srcOrd="0" destOrd="0" presId="urn:microsoft.com/office/officeart/2005/8/layout/lProcess1"/>
    <dgm:cxn modelId="{F2F68E36-10E2-411C-AECF-377DC3188D99}" srcId="{447946FA-D0C0-41A5-B51B-EB14826BCF35}" destId="{496718EE-C8A6-465B-A305-6D3805CA8EF8}" srcOrd="0" destOrd="0" parTransId="{264CDB8C-AB7B-4CB0-811A-EB8FCD32814C}" sibTransId="{0CBFE3C9-0C1A-472D-9B70-79664616FB45}"/>
    <dgm:cxn modelId="{0F6B1E94-4F78-44F4-8433-3429732A37D3}" type="presOf" srcId="{1B9F6629-FCD0-4278-881D-F9F07C999BE9}" destId="{E0D0E41A-38AB-489E-8B37-8A7759E6D15D}" srcOrd="0" destOrd="0" presId="urn:microsoft.com/office/officeart/2005/8/layout/lProcess1"/>
    <dgm:cxn modelId="{ADAFFC86-EA80-4ED4-8464-7EC8D5343283}" type="presOf" srcId="{97857E6E-8553-4FDA-BC4B-7464D838482F}" destId="{1EFE127B-CDC8-4D66-B94F-90F31AC7B27F}" srcOrd="0" destOrd="0" presId="urn:microsoft.com/office/officeart/2005/8/layout/lProcess1"/>
    <dgm:cxn modelId="{2710FEC7-557A-47F3-A27D-A4D8EDF0C38F}" type="presOf" srcId="{447946FA-D0C0-41A5-B51B-EB14826BCF35}" destId="{59077DBD-AACC-4A2C-B649-F4DD776EC712}" srcOrd="0" destOrd="0" presId="urn:microsoft.com/office/officeart/2005/8/layout/lProcess1"/>
    <dgm:cxn modelId="{BCD925E5-2D36-4475-B092-257D03D05964}" type="presOf" srcId="{D1C63F55-8B8F-449F-A0AE-0414A188F3C8}" destId="{D1B204EB-FF29-4373-B440-243DDE5BFD6A}" srcOrd="0" destOrd="0" presId="urn:microsoft.com/office/officeart/2005/8/layout/lProcess1"/>
    <dgm:cxn modelId="{2B411E29-693C-478F-A121-42B306A92DD8}" srcId="{496718EE-C8A6-465B-A305-6D3805CA8EF8}" destId="{98AA6B8A-A087-4566-AE47-C1570290720C}" srcOrd="0" destOrd="0" parTransId="{D1C63F55-8B8F-449F-A0AE-0414A188F3C8}" sibTransId="{44E04C65-A0A0-497C-BA8F-643FDEE21990}"/>
    <dgm:cxn modelId="{7C0FC3AD-28DC-459E-9558-3C48B8168C56}" srcId="{496718EE-C8A6-465B-A305-6D3805CA8EF8}" destId="{F41525C1-009E-40A7-8123-082534AB6283}" srcOrd="6" destOrd="0" parTransId="{7CAC19B8-4335-404D-B214-64E6E3618256}" sibTransId="{CA0C58B0-BE67-4A6D-8397-CF40594641A7}"/>
    <dgm:cxn modelId="{55AD5F78-2531-41AD-B784-0C5ED7C02341}" srcId="{E1EE7894-47ED-455C-9937-C782BB9E884A}" destId="{433BECD7-602F-4830-8736-FECCB8545713}" srcOrd="5" destOrd="0" parTransId="{5D27E7C2-52BB-429A-A49C-7E64ADD59957}" sibTransId="{3FC2EE9F-8FB2-484D-9AB2-7E2DD5988267}"/>
    <dgm:cxn modelId="{52D718C3-BECD-422E-88F6-F65B0DC5E8DC}" type="presOf" srcId="{496718EE-C8A6-465B-A305-6D3805CA8EF8}" destId="{FC94A5ED-25AF-45A1-84D3-D862525DF02C}" srcOrd="0" destOrd="0" presId="urn:microsoft.com/office/officeart/2005/8/layout/lProcess1"/>
    <dgm:cxn modelId="{8E4C4C8E-3BFD-4F2D-A112-F3CDCB440068}" type="presOf" srcId="{2867C8AD-C039-4CCF-8382-E24A458E60BD}" destId="{0E029E9B-4866-4E36-9610-0B2FCBFAFB46}" srcOrd="0" destOrd="0" presId="urn:microsoft.com/office/officeart/2005/8/layout/lProcess1"/>
    <dgm:cxn modelId="{4C07BAC5-F5D9-4FA6-8C23-3FF594DA022F}" srcId="{E1EE7894-47ED-455C-9937-C782BB9E884A}" destId="{B05945FE-8580-470D-8901-B28E86E73375}" srcOrd="6" destOrd="0" parTransId="{C375721E-F90C-4EAB-A8F2-41E8381B8C16}" sibTransId="{21827DB3-535E-42C4-97BE-ACC6925291F8}"/>
    <dgm:cxn modelId="{A4C4B47F-8154-44F0-BAE7-690A7B6CE449}" srcId="{E1EE7894-47ED-455C-9937-C782BB9E884A}" destId="{4D95223A-451C-4E9E-90DF-C070DA9A27CA}" srcOrd="4" destOrd="0" parTransId="{7B90BFF8-DAB4-47C1-AD17-0C3584DBCFBF}" sibTransId="{B1B04C42-135B-427F-8D01-078E188E7F3E}"/>
    <dgm:cxn modelId="{2A7EA8E1-1BE4-4F48-BE33-FA25B9E71995}" type="presOf" srcId="{B7EF32B9-42E1-46D9-B348-91C62DDADCB7}" destId="{864F7F92-1B4D-4E53-9F47-99E7D1347EF0}" srcOrd="0" destOrd="0" presId="urn:microsoft.com/office/officeart/2005/8/layout/lProcess1"/>
    <dgm:cxn modelId="{6E3D018A-47C4-4914-AD1A-9D81E1D8F81B}" type="presOf" srcId="{B05945FE-8580-470D-8901-B28E86E73375}" destId="{8541EC75-B2D4-4FD2-9428-BD30E54992B0}" srcOrd="0" destOrd="0" presId="urn:microsoft.com/office/officeart/2005/8/layout/lProcess1"/>
    <dgm:cxn modelId="{B3F5197B-127B-434F-8A66-F3FC4FF9EC82}" type="presOf" srcId="{1D550A33-CF96-4586-9D12-775A5FB50F86}" destId="{7EAB2DCC-E851-4B0A-B0C8-C05A8C331101}" srcOrd="0" destOrd="0" presId="urn:microsoft.com/office/officeart/2005/8/layout/lProcess1"/>
    <dgm:cxn modelId="{6514C1B0-7799-4E91-94C8-34BBEA5561CF}" type="presOf" srcId="{44E04C65-A0A0-497C-BA8F-643FDEE21990}" destId="{DA2DF7AB-E5BF-4F88-9D40-8B62B3AAEBED}" srcOrd="0" destOrd="0" presId="urn:microsoft.com/office/officeart/2005/8/layout/lProcess1"/>
    <dgm:cxn modelId="{7A5C7488-F4A3-4617-9BD5-B9B3FED4EB5E}" srcId="{E1EE7894-47ED-455C-9937-C782BB9E884A}" destId="{2867C8AD-C039-4CCF-8382-E24A458E60BD}" srcOrd="3" destOrd="0" parTransId="{116776A1-EC2F-49BF-85BF-79A0CF8653F7}" sibTransId="{F50EC932-F31E-4425-9A33-AF8782CF1B4E}"/>
    <dgm:cxn modelId="{5CB6F948-248B-4117-8E70-BBD7FF9FE95A}" type="presOf" srcId="{826B34B8-8CBA-42CC-B981-097BC3764129}" destId="{BC74FD8F-1BCE-40A4-97D8-92871344135B}" srcOrd="0" destOrd="0" presId="urn:microsoft.com/office/officeart/2005/8/layout/lProcess1"/>
    <dgm:cxn modelId="{762487B7-3C0B-4D94-A52A-4B53D64BFBE7}" type="presOf" srcId="{4D95223A-451C-4E9E-90DF-C070DA9A27CA}" destId="{6646BC6F-6E87-498A-A944-45A895E8744C}" srcOrd="0" destOrd="0" presId="urn:microsoft.com/office/officeart/2005/8/layout/lProcess1"/>
    <dgm:cxn modelId="{DB603BD1-CA21-403F-8934-8BBA431E9875}" type="presOf" srcId="{16213CF5-509B-4130-8062-36A506A761B8}" destId="{441DEBA2-20DF-48A8-90D7-573401947310}" srcOrd="0" destOrd="0" presId="urn:microsoft.com/office/officeart/2005/8/layout/lProcess1"/>
    <dgm:cxn modelId="{16124491-C7A7-44A1-A585-BF3F969D7DF4}" type="presOf" srcId="{D727F261-F815-4028-9156-5774553E9BFF}" destId="{6E8428AF-C26D-4BE9-A67C-83944E57E50E}" srcOrd="0" destOrd="0" presId="urn:microsoft.com/office/officeart/2005/8/layout/lProcess1"/>
    <dgm:cxn modelId="{CF8681D4-BCF1-4309-980D-BFB10D74D9E7}" type="presOf" srcId="{123B9FF8-7459-4B48-B6F6-CBC4CEBCBF2C}" destId="{DC2538F5-F1D1-4FC7-A3C7-0E80B1338D1B}" srcOrd="0" destOrd="0" presId="urn:microsoft.com/office/officeart/2005/8/layout/lProcess1"/>
    <dgm:cxn modelId="{3B923AD4-D7C1-401F-876F-B97D622F433A}" type="presOf" srcId="{78634A88-8F02-4D61-A8D3-C2CA8BA78E26}" destId="{2BCD5B08-2E7F-47FD-98BE-172F386973F2}" srcOrd="0" destOrd="0" presId="urn:microsoft.com/office/officeart/2005/8/layout/lProcess1"/>
    <dgm:cxn modelId="{C406FAF9-1F9A-4286-B9DA-1EF752F47C9F}" type="presOf" srcId="{5EEA4C9D-DFB8-4AED-9EEA-20B4B475B22E}" destId="{EF8F74BD-A21B-4EE7-85BB-886B9727E399}" srcOrd="0" destOrd="0" presId="urn:microsoft.com/office/officeart/2005/8/layout/lProcess1"/>
    <dgm:cxn modelId="{07B11534-23B6-486A-BB23-2F931FEF5E6F}" type="presParOf" srcId="{59077DBD-AACC-4A2C-B649-F4DD776EC712}" destId="{80081B28-E70F-4EE1-ABF1-668E4D34BD59}" srcOrd="0" destOrd="0" presId="urn:microsoft.com/office/officeart/2005/8/layout/lProcess1"/>
    <dgm:cxn modelId="{51C43F2B-C254-4EEB-88A6-EE7C86F1C004}" type="presParOf" srcId="{80081B28-E70F-4EE1-ABF1-668E4D34BD59}" destId="{FC94A5ED-25AF-45A1-84D3-D862525DF02C}" srcOrd="0" destOrd="0" presId="urn:microsoft.com/office/officeart/2005/8/layout/lProcess1"/>
    <dgm:cxn modelId="{B3BFD088-8CB2-46EE-B5E9-349C3BA7D8E3}" type="presParOf" srcId="{80081B28-E70F-4EE1-ABF1-668E4D34BD59}" destId="{D1B204EB-FF29-4373-B440-243DDE5BFD6A}" srcOrd="1" destOrd="0" presId="urn:microsoft.com/office/officeart/2005/8/layout/lProcess1"/>
    <dgm:cxn modelId="{219F37EF-5E95-46C0-83CE-0A1D4F62067D}" type="presParOf" srcId="{80081B28-E70F-4EE1-ABF1-668E4D34BD59}" destId="{F85C9141-45DE-4185-9A47-3C757B37E0E9}" srcOrd="2" destOrd="0" presId="urn:microsoft.com/office/officeart/2005/8/layout/lProcess1"/>
    <dgm:cxn modelId="{56C7465C-F88A-4231-A808-27E4A4554C35}" type="presParOf" srcId="{80081B28-E70F-4EE1-ABF1-668E4D34BD59}" destId="{DA2DF7AB-E5BF-4F88-9D40-8B62B3AAEBED}" srcOrd="3" destOrd="0" presId="urn:microsoft.com/office/officeart/2005/8/layout/lProcess1"/>
    <dgm:cxn modelId="{E5DF70FE-8047-43F2-B84E-D896F19E93CE}" type="presParOf" srcId="{80081B28-E70F-4EE1-ABF1-668E4D34BD59}" destId="{65A85536-A2AB-40C3-94F6-D96BEDCF4515}" srcOrd="4" destOrd="0" presId="urn:microsoft.com/office/officeart/2005/8/layout/lProcess1"/>
    <dgm:cxn modelId="{D7A88326-E959-4698-A256-2BCC20CBDCD4}" type="presParOf" srcId="{80081B28-E70F-4EE1-ABF1-668E4D34BD59}" destId="{A5055463-C9C4-4E24-8A85-FFF8CC909863}" srcOrd="5" destOrd="0" presId="urn:microsoft.com/office/officeart/2005/8/layout/lProcess1"/>
    <dgm:cxn modelId="{BA1B8D26-0905-447A-8969-2C0BA88B7148}" type="presParOf" srcId="{80081B28-E70F-4EE1-ABF1-668E4D34BD59}" destId="{441DEBA2-20DF-48A8-90D7-573401947310}" srcOrd="6" destOrd="0" presId="urn:microsoft.com/office/officeart/2005/8/layout/lProcess1"/>
    <dgm:cxn modelId="{27A95EE2-8E67-437B-9D75-A04A40E3FA21}" type="presParOf" srcId="{80081B28-E70F-4EE1-ABF1-668E4D34BD59}" destId="{6E8428AF-C26D-4BE9-A67C-83944E57E50E}" srcOrd="7" destOrd="0" presId="urn:microsoft.com/office/officeart/2005/8/layout/lProcess1"/>
    <dgm:cxn modelId="{34401662-98DB-4316-81A6-C349A0210CA5}" type="presParOf" srcId="{80081B28-E70F-4EE1-ABF1-668E4D34BD59}" destId="{1EFE127B-CDC8-4D66-B94F-90F31AC7B27F}" srcOrd="8" destOrd="0" presId="urn:microsoft.com/office/officeart/2005/8/layout/lProcess1"/>
    <dgm:cxn modelId="{4D5CE4DD-28B6-4B0D-A902-D53B9B9B7BFE}" type="presParOf" srcId="{80081B28-E70F-4EE1-ABF1-668E4D34BD59}" destId="{D3276A0F-832B-4687-AB6E-ED7B9832E9CF}" srcOrd="9" destOrd="0" presId="urn:microsoft.com/office/officeart/2005/8/layout/lProcess1"/>
    <dgm:cxn modelId="{35A3FAEC-37AE-4EE8-82F9-9C2F3D62152F}" type="presParOf" srcId="{80081B28-E70F-4EE1-ABF1-668E4D34BD59}" destId="{551DCCA2-197B-49CB-A2C6-A2B09C009D63}" srcOrd="10" destOrd="0" presId="urn:microsoft.com/office/officeart/2005/8/layout/lProcess1"/>
    <dgm:cxn modelId="{363F098C-83C8-4967-9CCF-7C0D8346A3F4}" type="presParOf" srcId="{80081B28-E70F-4EE1-ABF1-668E4D34BD59}" destId="{9D293196-E4EE-4065-9B8A-E8DF22A24EB4}" srcOrd="11" destOrd="0" presId="urn:microsoft.com/office/officeart/2005/8/layout/lProcess1"/>
    <dgm:cxn modelId="{04724D91-D493-4615-A94D-49B0195B2C02}" type="presParOf" srcId="{80081B28-E70F-4EE1-ABF1-668E4D34BD59}" destId="{BC74FD8F-1BCE-40A4-97D8-92871344135B}" srcOrd="12" destOrd="0" presId="urn:microsoft.com/office/officeart/2005/8/layout/lProcess1"/>
    <dgm:cxn modelId="{D4117277-44A5-4246-B581-1899F072FBE7}" type="presParOf" srcId="{80081B28-E70F-4EE1-ABF1-668E4D34BD59}" destId="{0AFE7147-CC08-4125-AC01-6D9817ACD713}" srcOrd="13" destOrd="0" presId="urn:microsoft.com/office/officeart/2005/8/layout/lProcess1"/>
    <dgm:cxn modelId="{6A8D0014-4E8F-4E91-82AD-C1FE0D88E30D}" type="presParOf" srcId="{80081B28-E70F-4EE1-ABF1-668E4D34BD59}" destId="{831EB1C4-3608-4327-A05C-4297CA891E27}" srcOrd="14" destOrd="0" presId="urn:microsoft.com/office/officeart/2005/8/layout/lProcess1"/>
    <dgm:cxn modelId="{79293FAE-6E29-4860-ABB7-18D6B3E40228}" type="presParOf" srcId="{80081B28-E70F-4EE1-ABF1-668E4D34BD59}" destId="{54CBF7C0-7FD1-4DCB-9C99-1615F03A11EA}" srcOrd="15" destOrd="0" presId="urn:microsoft.com/office/officeart/2005/8/layout/lProcess1"/>
    <dgm:cxn modelId="{7CF970A2-B256-4791-BA4A-6DB6D6B932FF}" type="presParOf" srcId="{80081B28-E70F-4EE1-ABF1-668E4D34BD59}" destId="{7EAB2DCC-E851-4B0A-B0C8-C05A8C331101}" srcOrd="16" destOrd="0" presId="urn:microsoft.com/office/officeart/2005/8/layout/lProcess1"/>
    <dgm:cxn modelId="{C0359CE1-46F4-438B-879E-BFEB2A2A5CA6}" type="presParOf" srcId="{59077DBD-AACC-4A2C-B649-F4DD776EC712}" destId="{757E54B8-E58B-4266-846C-8B7D075E6330}" srcOrd="1" destOrd="0" presId="urn:microsoft.com/office/officeart/2005/8/layout/lProcess1"/>
    <dgm:cxn modelId="{B3394300-F390-4EAD-95F4-363C449105DA}" type="presParOf" srcId="{59077DBD-AACC-4A2C-B649-F4DD776EC712}" destId="{E611ACDE-7D00-4D52-9234-BA22FF3831C5}" srcOrd="2" destOrd="0" presId="urn:microsoft.com/office/officeart/2005/8/layout/lProcess1"/>
    <dgm:cxn modelId="{BDF80F7E-2277-4326-9330-DEF169879084}" type="presParOf" srcId="{E611ACDE-7D00-4D52-9234-BA22FF3831C5}" destId="{A72D4374-E7EC-4085-8F28-D8948A6A8676}" srcOrd="0" destOrd="0" presId="urn:microsoft.com/office/officeart/2005/8/layout/lProcess1"/>
    <dgm:cxn modelId="{A5D10412-F14D-4F68-9A7B-7889D49B1A96}" type="presParOf" srcId="{E611ACDE-7D00-4D52-9234-BA22FF3831C5}" destId="{49417636-B8AC-4BF8-818E-3FE6930E1BED}" srcOrd="1" destOrd="0" presId="urn:microsoft.com/office/officeart/2005/8/layout/lProcess1"/>
    <dgm:cxn modelId="{3B77914D-B58D-4F00-855C-DFFA2706646E}" type="presParOf" srcId="{E611ACDE-7D00-4D52-9234-BA22FF3831C5}" destId="{991836DD-A9EC-43D3-8946-BCA71054CFB1}" srcOrd="2" destOrd="0" presId="urn:microsoft.com/office/officeart/2005/8/layout/lProcess1"/>
    <dgm:cxn modelId="{2B0578DE-61D3-41FB-8D59-13A292BA5841}" type="presParOf" srcId="{E611ACDE-7D00-4D52-9234-BA22FF3831C5}" destId="{C5FD7DE1-77A4-4B5D-8EC5-83D7A6BE9064}" srcOrd="3" destOrd="0" presId="urn:microsoft.com/office/officeart/2005/8/layout/lProcess1"/>
    <dgm:cxn modelId="{8A646C47-3CE8-4A50-B619-47F440839F1D}" type="presParOf" srcId="{E611ACDE-7D00-4D52-9234-BA22FF3831C5}" destId="{DC2538F5-F1D1-4FC7-A3C7-0E80B1338D1B}" srcOrd="4" destOrd="0" presId="urn:microsoft.com/office/officeart/2005/8/layout/lProcess1"/>
    <dgm:cxn modelId="{9AE28957-57EB-414B-9F7A-DF3C33F229CD}" type="presParOf" srcId="{E611ACDE-7D00-4D52-9234-BA22FF3831C5}" destId="{E0D0E41A-38AB-489E-8B37-8A7759E6D15D}" srcOrd="5" destOrd="0" presId="urn:microsoft.com/office/officeart/2005/8/layout/lProcess1"/>
    <dgm:cxn modelId="{B405220F-EF94-439F-8557-022690203112}" type="presParOf" srcId="{E611ACDE-7D00-4D52-9234-BA22FF3831C5}" destId="{EF8F74BD-A21B-4EE7-85BB-886B9727E399}" srcOrd="6" destOrd="0" presId="urn:microsoft.com/office/officeart/2005/8/layout/lProcess1"/>
    <dgm:cxn modelId="{9E37C3EB-CC07-4E47-BEC4-04265138CD20}" type="presParOf" srcId="{E611ACDE-7D00-4D52-9234-BA22FF3831C5}" destId="{2BCD5B08-2E7F-47FD-98BE-172F386973F2}" srcOrd="7" destOrd="0" presId="urn:microsoft.com/office/officeart/2005/8/layout/lProcess1"/>
    <dgm:cxn modelId="{FB3F3D4F-508C-4026-83F9-7B9474033A56}" type="presParOf" srcId="{E611ACDE-7D00-4D52-9234-BA22FF3831C5}" destId="{0E029E9B-4866-4E36-9610-0B2FCBFAFB46}" srcOrd="8" destOrd="0" presId="urn:microsoft.com/office/officeart/2005/8/layout/lProcess1"/>
    <dgm:cxn modelId="{A3EB4C1E-63A3-4B79-84D6-47BE9E191E76}" type="presParOf" srcId="{E611ACDE-7D00-4D52-9234-BA22FF3831C5}" destId="{1EB3F60A-CB5F-48D1-8C33-E820FED2D44F}" srcOrd="9" destOrd="0" presId="urn:microsoft.com/office/officeart/2005/8/layout/lProcess1"/>
    <dgm:cxn modelId="{2C962BCE-9E49-42F5-A25F-B2EDC90C0D6D}" type="presParOf" srcId="{E611ACDE-7D00-4D52-9234-BA22FF3831C5}" destId="{6646BC6F-6E87-498A-A944-45A895E8744C}" srcOrd="10" destOrd="0" presId="urn:microsoft.com/office/officeart/2005/8/layout/lProcess1"/>
    <dgm:cxn modelId="{9390A3A0-BA4A-4610-9640-D59929F0EF7C}" type="presParOf" srcId="{E611ACDE-7D00-4D52-9234-BA22FF3831C5}" destId="{1381D4BC-036E-440F-A226-1C417B7DC325}" srcOrd="11" destOrd="0" presId="urn:microsoft.com/office/officeart/2005/8/layout/lProcess1"/>
    <dgm:cxn modelId="{44518ED0-6176-4177-978F-D0A2240DB714}" type="presParOf" srcId="{E611ACDE-7D00-4D52-9234-BA22FF3831C5}" destId="{7EFA4932-CAA1-42C8-8BD8-7226F8350DAA}" srcOrd="12" destOrd="0" presId="urn:microsoft.com/office/officeart/2005/8/layout/lProcess1"/>
    <dgm:cxn modelId="{8D5E9CDE-90B8-439B-BFFA-AFC00EE7DB7F}" type="presParOf" srcId="{E611ACDE-7D00-4D52-9234-BA22FF3831C5}" destId="{6F336151-34E2-4889-9E8F-3CB656152EB1}" srcOrd="13" destOrd="0" presId="urn:microsoft.com/office/officeart/2005/8/layout/lProcess1"/>
    <dgm:cxn modelId="{515B6DD4-2EA3-4B98-9FEC-74111FF51B2A}" type="presParOf" srcId="{E611ACDE-7D00-4D52-9234-BA22FF3831C5}" destId="{8541EC75-B2D4-4FD2-9428-BD30E54992B0}" srcOrd="14" destOrd="0" presId="urn:microsoft.com/office/officeart/2005/8/layout/lProcess1"/>
    <dgm:cxn modelId="{474F0C47-9316-4763-B42E-F33C19025B6D}" type="presParOf" srcId="{E611ACDE-7D00-4D52-9234-BA22FF3831C5}" destId="{A76445EE-5B24-44BF-A4BF-883000B3405B}" srcOrd="15" destOrd="0" presId="urn:microsoft.com/office/officeart/2005/8/layout/lProcess1"/>
    <dgm:cxn modelId="{478274B0-0813-4C2B-8D44-F28C6930C842}" type="presParOf" srcId="{E611ACDE-7D00-4D52-9234-BA22FF3831C5}" destId="{864F7F92-1B4D-4E53-9F47-99E7D1347EF0}" srcOrd="1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0B3E0-EC78-4A22-B125-136CD147ACB4}">
      <dsp:nvSpPr>
        <dsp:cNvPr id="0" name=""/>
        <dsp:cNvSpPr/>
      </dsp:nvSpPr>
      <dsp:spPr>
        <a:xfrm>
          <a:off x="0" y="0"/>
          <a:ext cx="8382000" cy="6494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</a:rPr>
            <a:t>Executive Dashboard  </a:t>
          </a:r>
          <a:r>
            <a:rPr lang="en-US" sz="3200" kern="1200" dirty="0" smtClean="0">
              <a:latin typeface="Calibri" pitchFamily="34" charset="0"/>
            </a:rPr>
            <a:t>(Spinning Mills)  </a:t>
          </a:r>
          <a:r>
            <a:rPr lang="en-US" sz="1200" kern="1200" dirty="0" smtClean="0">
              <a:latin typeface="Calibri" pitchFamily="34" charset="0"/>
            </a:rPr>
            <a:t>Level 1 </a:t>
          </a:r>
          <a:endParaRPr lang="en-US" sz="3200" kern="1200" dirty="0">
            <a:latin typeface="Calibri" pitchFamily="34" charset="0"/>
          </a:endParaRPr>
        </a:p>
      </dsp:txBody>
      <dsp:txXfrm>
        <a:off x="0" y="0"/>
        <a:ext cx="8382000" cy="649485"/>
      </dsp:txXfrm>
    </dsp:sp>
    <dsp:sp modelId="{7AABFB93-F669-4368-A8B0-895576070FC9}">
      <dsp:nvSpPr>
        <dsp:cNvPr id="0" name=""/>
        <dsp:cNvSpPr/>
      </dsp:nvSpPr>
      <dsp:spPr>
        <a:xfrm>
          <a:off x="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0" y="699596"/>
        <a:ext cx="1047750" cy="4747072"/>
      </dsp:txXfrm>
    </dsp:sp>
    <dsp:sp modelId="{8993B1ED-5AD2-4AF5-B398-078033F0D915}">
      <dsp:nvSpPr>
        <dsp:cNvPr id="0" name=""/>
        <dsp:cNvSpPr/>
      </dsp:nvSpPr>
      <dsp:spPr>
        <a:xfrm>
          <a:off x="104775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Calibri" pitchFamily="34" charset="0"/>
          </a:endParaRPr>
        </a:p>
      </dsp:txBody>
      <dsp:txXfrm>
        <a:off x="1047750" y="699596"/>
        <a:ext cx="1047750" cy="4747072"/>
      </dsp:txXfrm>
    </dsp:sp>
    <dsp:sp modelId="{85C15607-2531-4BB0-9C14-0127870C204D}">
      <dsp:nvSpPr>
        <dsp:cNvPr id="0" name=""/>
        <dsp:cNvSpPr/>
      </dsp:nvSpPr>
      <dsp:spPr>
        <a:xfrm>
          <a:off x="209550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2095500" y="699596"/>
        <a:ext cx="1047750" cy="4747072"/>
      </dsp:txXfrm>
    </dsp:sp>
    <dsp:sp modelId="{430EF7EC-789D-45B0-A6E6-6F8039797F87}">
      <dsp:nvSpPr>
        <dsp:cNvPr id="0" name=""/>
        <dsp:cNvSpPr/>
      </dsp:nvSpPr>
      <dsp:spPr>
        <a:xfrm>
          <a:off x="314325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3143250" y="699596"/>
        <a:ext cx="1047750" cy="4747072"/>
      </dsp:txXfrm>
    </dsp:sp>
    <dsp:sp modelId="{3519B443-EBBF-4C5B-8307-B3A8AB111090}">
      <dsp:nvSpPr>
        <dsp:cNvPr id="0" name=""/>
        <dsp:cNvSpPr/>
      </dsp:nvSpPr>
      <dsp:spPr>
        <a:xfrm>
          <a:off x="419100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4191000" y="699596"/>
        <a:ext cx="1047750" cy="4747072"/>
      </dsp:txXfrm>
    </dsp:sp>
    <dsp:sp modelId="{A54155F8-317D-4CD7-B6F2-D9F2250FBA65}">
      <dsp:nvSpPr>
        <dsp:cNvPr id="0" name=""/>
        <dsp:cNvSpPr/>
      </dsp:nvSpPr>
      <dsp:spPr>
        <a:xfrm>
          <a:off x="523875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5238750" y="699596"/>
        <a:ext cx="1047750" cy="4747072"/>
      </dsp:txXfrm>
    </dsp:sp>
    <dsp:sp modelId="{193E006A-B428-4A79-BFEA-54D763914576}">
      <dsp:nvSpPr>
        <dsp:cNvPr id="0" name=""/>
        <dsp:cNvSpPr/>
      </dsp:nvSpPr>
      <dsp:spPr>
        <a:xfrm>
          <a:off x="6286500" y="699596"/>
          <a:ext cx="1047750" cy="47470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itchFamily="34" charset="0"/>
          </a:endParaRPr>
        </a:p>
      </dsp:txBody>
      <dsp:txXfrm>
        <a:off x="6286500" y="699596"/>
        <a:ext cx="1047750" cy="4747072"/>
      </dsp:txXfrm>
    </dsp:sp>
    <dsp:sp modelId="{D9558097-7D94-422F-AD01-E12A1D79EE73}">
      <dsp:nvSpPr>
        <dsp:cNvPr id="0" name=""/>
        <dsp:cNvSpPr/>
      </dsp:nvSpPr>
      <dsp:spPr>
        <a:xfrm>
          <a:off x="7327806" y="717393"/>
          <a:ext cx="1047750" cy="473121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tx1"/>
            </a:solidFill>
            <a:latin typeface="Calibri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tx1"/>
            </a:solidFill>
            <a:latin typeface="Calibri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Calibri" pitchFamily="34" charset="0"/>
            </a:rPr>
            <a:t>Head Count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Calibri" pitchFamily="34" charset="0"/>
            </a:rPr>
            <a:t>Permanent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Calibri" pitchFamily="34" charset="0"/>
            </a:rPr>
            <a:t>Contractual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tx1"/>
            </a:solidFill>
            <a:latin typeface="Calibri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Calibri" pitchFamily="34" charset="0"/>
            </a:rPr>
            <a:t>Man/mc Ratio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tx1"/>
            </a:solidFill>
            <a:latin typeface="Calibri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Calibri" pitchFamily="34" charset="0"/>
            </a:rPr>
            <a:t>Salary and Wage Bill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327806" y="717393"/>
        <a:ext cx="1047750" cy="4731213"/>
      </dsp:txXfrm>
    </dsp:sp>
    <dsp:sp modelId="{5A36C035-DDE6-4BF9-AC86-D91C4D8A3EB5}">
      <dsp:nvSpPr>
        <dsp:cNvPr id="0" name=""/>
        <dsp:cNvSpPr/>
      </dsp:nvSpPr>
      <dsp:spPr>
        <a:xfrm>
          <a:off x="8320140" y="0"/>
          <a:ext cx="61859" cy="10185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4132F-85BF-4FC4-AA30-75F8CC6057FA}">
      <dsp:nvSpPr>
        <dsp:cNvPr id="0" name=""/>
        <dsp:cNvSpPr/>
      </dsp:nvSpPr>
      <dsp:spPr>
        <a:xfrm>
          <a:off x="3052081" y="237857"/>
          <a:ext cx="3999856" cy="3878228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REAL-TIME</a:t>
          </a:r>
          <a:r>
            <a:rPr lang="en-US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ERP</a:t>
          </a:r>
          <a:r>
            <a:rPr lang="en-US" sz="3600" b="1" kern="1200" baseline="30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endParaRPr lang="en-US" sz="4000" kern="1200" dirty="0">
            <a:latin typeface="Calibri" pitchFamily="34" charset="0"/>
          </a:endParaRPr>
        </a:p>
      </dsp:txBody>
      <dsp:txXfrm>
        <a:off x="3847140" y="1146313"/>
        <a:ext cx="2409738" cy="1993490"/>
      </dsp:txXfrm>
    </dsp:sp>
    <dsp:sp modelId="{960BEC23-E9DD-479D-BE41-205DE463B346}">
      <dsp:nvSpPr>
        <dsp:cNvPr id="0" name=""/>
        <dsp:cNvSpPr/>
      </dsp:nvSpPr>
      <dsp:spPr>
        <a:xfrm>
          <a:off x="3473309" y="3861836"/>
          <a:ext cx="1326478" cy="1184956"/>
        </a:xfrm>
        <a:prstGeom prst="gear6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Calibri" pitchFamily="34" charset="0"/>
            </a:rPr>
            <a:t>Standardi-zation</a:t>
          </a:r>
          <a:endParaRPr lang="en-US" sz="1100" b="1" kern="1200" dirty="0">
            <a:latin typeface="Calibri" pitchFamily="34" charset="0"/>
          </a:endParaRPr>
        </a:p>
      </dsp:txBody>
      <dsp:txXfrm>
        <a:off x="3792197" y="4161955"/>
        <a:ext cx="688702" cy="584718"/>
      </dsp:txXfrm>
    </dsp:sp>
    <dsp:sp modelId="{CA23CD78-5A79-4A56-B254-016589EC525C}">
      <dsp:nvSpPr>
        <dsp:cNvPr id="0" name=""/>
        <dsp:cNvSpPr/>
      </dsp:nvSpPr>
      <dsp:spPr>
        <a:xfrm rot="188255">
          <a:off x="5406070" y="3820839"/>
          <a:ext cx="1267565" cy="1214950"/>
        </a:xfrm>
        <a:prstGeom prst="gear6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Calibri" pitchFamily="34" charset="0"/>
            </a:rPr>
            <a:t>Optimization Consultancy</a:t>
          </a:r>
          <a:endParaRPr lang="en-US" sz="900" b="1" kern="1200" dirty="0">
            <a:latin typeface="Calibri" pitchFamily="34" charset="0"/>
          </a:endParaRPr>
        </a:p>
      </dsp:txBody>
      <dsp:txXfrm rot="900000">
        <a:off x="5687205" y="4084192"/>
        <a:ext cx="705295" cy="688243"/>
      </dsp:txXfrm>
    </dsp:sp>
    <dsp:sp modelId="{680737FC-FC27-45C8-9459-1C520C50EDEC}">
      <dsp:nvSpPr>
        <dsp:cNvPr id="0" name=""/>
        <dsp:cNvSpPr/>
      </dsp:nvSpPr>
      <dsp:spPr>
        <a:xfrm rot="21425293">
          <a:off x="4152728" y="11258"/>
          <a:ext cx="3704490" cy="3740261"/>
        </a:xfrm>
        <a:prstGeom prst="circularArrow">
          <a:avLst>
            <a:gd name="adj1" fmla="val 4688"/>
            <a:gd name="adj2" fmla="val 299029"/>
            <a:gd name="adj3" fmla="val 2545564"/>
            <a:gd name="adj4" fmla="val 15799339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78A91-2D3C-482B-ACF0-955989CEC008}">
      <dsp:nvSpPr>
        <dsp:cNvPr id="0" name=""/>
        <dsp:cNvSpPr/>
      </dsp:nvSpPr>
      <dsp:spPr>
        <a:xfrm rot="11764441">
          <a:off x="4335683" y="2576198"/>
          <a:ext cx="3001175" cy="30011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EB5FB-A418-4A9D-A4F2-AB8D8A9A49B6}">
      <dsp:nvSpPr>
        <dsp:cNvPr id="0" name=""/>
        <dsp:cNvSpPr/>
      </dsp:nvSpPr>
      <dsp:spPr>
        <a:xfrm rot="17509406">
          <a:off x="2878584" y="2387725"/>
          <a:ext cx="3235871" cy="32358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17785-E6C3-4869-8AEC-1B4990082448}">
      <dsp:nvSpPr>
        <dsp:cNvPr id="0" name=""/>
        <dsp:cNvSpPr/>
      </dsp:nvSpPr>
      <dsp:spPr>
        <a:xfrm rot="5400000">
          <a:off x="-151151" y="152016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-5400000">
        <a:off x="1" y="353551"/>
        <a:ext cx="705374" cy="302304"/>
      </dsp:txXfrm>
    </dsp:sp>
    <dsp:sp modelId="{A3C81B52-EFBF-4B10-8BEB-D3B9ABE846FA}">
      <dsp:nvSpPr>
        <dsp:cNvPr id="0" name=""/>
        <dsp:cNvSpPr/>
      </dsp:nvSpPr>
      <dsp:spPr>
        <a:xfrm rot="5400000">
          <a:off x="3289779" y="-2583540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Introduction  /  Presentation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32839"/>
        <a:ext cx="5791827" cy="591042"/>
      </dsp:txXfrm>
    </dsp:sp>
    <dsp:sp modelId="{D5203F4E-811F-41E9-A15A-2EC229BB76AE}">
      <dsp:nvSpPr>
        <dsp:cNvPr id="0" name=""/>
        <dsp:cNvSpPr/>
      </dsp:nvSpPr>
      <dsp:spPr>
        <a:xfrm rot="5400000">
          <a:off x="-151151" y="1062655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-5400000">
        <a:off x="1" y="1264190"/>
        <a:ext cx="705374" cy="302304"/>
      </dsp:txXfrm>
    </dsp:sp>
    <dsp:sp modelId="{4C0D79F3-94F0-40E7-8072-B4176177CC74}">
      <dsp:nvSpPr>
        <dsp:cNvPr id="0" name=""/>
        <dsp:cNvSpPr/>
      </dsp:nvSpPr>
      <dsp:spPr>
        <a:xfrm rot="5400000">
          <a:off x="3289779" y="-1672901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Module Selection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943478"/>
        <a:ext cx="5791827" cy="591042"/>
      </dsp:txXfrm>
    </dsp:sp>
    <dsp:sp modelId="{18209F67-BC97-4C4E-9B84-CE312A659CE2}">
      <dsp:nvSpPr>
        <dsp:cNvPr id="0" name=""/>
        <dsp:cNvSpPr/>
      </dsp:nvSpPr>
      <dsp:spPr>
        <a:xfrm rot="5400000">
          <a:off x="-151151" y="1973293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-5400000">
        <a:off x="1" y="2174828"/>
        <a:ext cx="705374" cy="302304"/>
      </dsp:txXfrm>
    </dsp:sp>
    <dsp:sp modelId="{15D35AC4-DA69-42C5-850B-AC98D6321576}">
      <dsp:nvSpPr>
        <dsp:cNvPr id="0" name=""/>
        <dsp:cNvSpPr/>
      </dsp:nvSpPr>
      <dsp:spPr>
        <a:xfrm rot="5400000">
          <a:off x="3289779" y="-762263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Q/A  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(macro-level requirement collection)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1854116"/>
        <a:ext cx="5791827" cy="591042"/>
      </dsp:txXfrm>
    </dsp:sp>
    <dsp:sp modelId="{FF8AB555-F5DC-4898-ADB0-FEBF5E643382}">
      <dsp:nvSpPr>
        <dsp:cNvPr id="0" name=""/>
        <dsp:cNvSpPr/>
      </dsp:nvSpPr>
      <dsp:spPr>
        <a:xfrm rot="5400000">
          <a:off x="-151151" y="2883931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 rot="-5400000">
        <a:off x="1" y="3085466"/>
        <a:ext cx="705374" cy="302304"/>
      </dsp:txXfrm>
    </dsp:sp>
    <dsp:sp modelId="{9F21521B-C7A4-4696-AD66-0793F0C4BA14}">
      <dsp:nvSpPr>
        <dsp:cNvPr id="0" name=""/>
        <dsp:cNvSpPr/>
      </dsp:nvSpPr>
      <dsp:spPr>
        <a:xfrm rot="5400000">
          <a:off x="3289779" y="148374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Quote Price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2764753"/>
        <a:ext cx="5791827" cy="591042"/>
      </dsp:txXfrm>
    </dsp:sp>
    <dsp:sp modelId="{BB2749F4-650B-41A1-A8D1-6E377396823A}">
      <dsp:nvSpPr>
        <dsp:cNvPr id="0" name=""/>
        <dsp:cNvSpPr/>
      </dsp:nvSpPr>
      <dsp:spPr>
        <a:xfrm rot="5400000">
          <a:off x="-151151" y="3794570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</a:t>
          </a:r>
          <a:endParaRPr lang="en-US" sz="2000" kern="1200" dirty="0"/>
        </a:p>
      </dsp:txBody>
      <dsp:txXfrm rot="-5400000">
        <a:off x="1" y="3996105"/>
        <a:ext cx="705374" cy="302304"/>
      </dsp:txXfrm>
    </dsp:sp>
    <dsp:sp modelId="{F8D60E7E-98F7-4F70-982D-F38AB3FCA173}">
      <dsp:nvSpPr>
        <dsp:cNvPr id="0" name=""/>
        <dsp:cNvSpPr/>
      </dsp:nvSpPr>
      <dsp:spPr>
        <a:xfrm rot="5400000">
          <a:off x="3289779" y="1059013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Negotiation/Finalization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3675392"/>
        <a:ext cx="5791827" cy="591042"/>
      </dsp:txXfrm>
    </dsp:sp>
    <dsp:sp modelId="{21909E1F-57B6-43B4-94DD-BBC40B87309D}">
      <dsp:nvSpPr>
        <dsp:cNvPr id="0" name=""/>
        <dsp:cNvSpPr/>
      </dsp:nvSpPr>
      <dsp:spPr>
        <a:xfrm rot="5400000">
          <a:off x="-151151" y="4705208"/>
          <a:ext cx="1007678" cy="705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</dsp:txBody>
      <dsp:txXfrm rot="-5400000">
        <a:off x="1" y="4906743"/>
        <a:ext cx="705374" cy="302304"/>
      </dsp:txXfrm>
    </dsp:sp>
    <dsp:sp modelId="{5CF366FA-E80F-4FA8-94BD-57BB2052487E}">
      <dsp:nvSpPr>
        <dsp:cNvPr id="0" name=""/>
        <dsp:cNvSpPr/>
      </dsp:nvSpPr>
      <dsp:spPr>
        <a:xfrm rot="5400000">
          <a:off x="3289779" y="1969651"/>
          <a:ext cx="654990" cy="5823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Detailed Survey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(micro-level requirement collection)</a:t>
          </a:r>
          <a:endParaRPr lang="en-US" sz="1800" kern="1200" dirty="0">
            <a:latin typeface="Calibri" pitchFamily="34" charset="0"/>
          </a:endParaRPr>
        </a:p>
      </dsp:txBody>
      <dsp:txXfrm rot="-5400000">
        <a:off x="705374" y="4586030"/>
        <a:ext cx="5791827" cy="591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17785-E6C3-4869-8AEC-1B4990082448}">
      <dsp:nvSpPr>
        <dsp:cNvPr id="0" name=""/>
        <dsp:cNvSpPr/>
      </dsp:nvSpPr>
      <dsp:spPr>
        <a:xfrm rot="5400000">
          <a:off x="-153015" y="1163603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</a:t>
          </a:r>
          <a:endParaRPr lang="en-US" sz="2000" kern="1200" dirty="0"/>
        </a:p>
      </dsp:txBody>
      <dsp:txXfrm rot="-5400000">
        <a:off x="2" y="1367624"/>
        <a:ext cx="714073" cy="306032"/>
      </dsp:txXfrm>
    </dsp:sp>
    <dsp:sp modelId="{A3C81B52-EFBF-4B10-8BEB-D3B9ABE846FA}">
      <dsp:nvSpPr>
        <dsp:cNvPr id="0" name=""/>
        <dsp:cNvSpPr/>
      </dsp:nvSpPr>
      <dsp:spPr>
        <a:xfrm rot="5400000">
          <a:off x="3290090" y="-1565430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Hardware installation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1042955"/>
        <a:ext cx="5782734" cy="598332"/>
      </dsp:txXfrm>
    </dsp:sp>
    <dsp:sp modelId="{D5203F4E-811F-41E9-A15A-2EC229BB76AE}">
      <dsp:nvSpPr>
        <dsp:cNvPr id="0" name=""/>
        <dsp:cNvSpPr/>
      </dsp:nvSpPr>
      <dsp:spPr>
        <a:xfrm rot="5400000">
          <a:off x="-153015" y="2058012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</a:t>
          </a:r>
          <a:endParaRPr lang="en-US" sz="2000" kern="1200" dirty="0"/>
        </a:p>
      </dsp:txBody>
      <dsp:txXfrm rot="-5400000">
        <a:off x="2" y="2262033"/>
        <a:ext cx="714073" cy="306032"/>
      </dsp:txXfrm>
    </dsp:sp>
    <dsp:sp modelId="{4C0D79F3-94F0-40E7-8072-B4176177CC74}">
      <dsp:nvSpPr>
        <dsp:cNvPr id="0" name=""/>
        <dsp:cNvSpPr/>
      </dsp:nvSpPr>
      <dsp:spPr>
        <a:xfrm rot="5400000">
          <a:off x="3290090" y="-671004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Software Deployment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1937381"/>
        <a:ext cx="5782734" cy="598332"/>
      </dsp:txXfrm>
    </dsp:sp>
    <dsp:sp modelId="{18209F67-BC97-4C4E-9B84-CE312A659CE2}">
      <dsp:nvSpPr>
        <dsp:cNvPr id="0" name=""/>
        <dsp:cNvSpPr/>
      </dsp:nvSpPr>
      <dsp:spPr>
        <a:xfrm rot="5400000">
          <a:off x="-153015" y="2942913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</a:t>
          </a:r>
          <a:endParaRPr lang="en-US" sz="2000" kern="1200" dirty="0"/>
        </a:p>
      </dsp:txBody>
      <dsp:txXfrm rot="-5400000">
        <a:off x="2" y="3146934"/>
        <a:ext cx="714073" cy="306032"/>
      </dsp:txXfrm>
    </dsp:sp>
    <dsp:sp modelId="{15D35AC4-DA69-42C5-850B-AC98D6321576}">
      <dsp:nvSpPr>
        <dsp:cNvPr id="0" name=""/>
        <dsp:cNvSpPr/>
      </dsp:nvSpPr>
      <dsp:spPr>
        <a:xfrm rot="5400000">
          <a:off x="3290090" y="221862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Print Reports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Dashboard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2830247"/>
        <a:ext cx="5782734" cy="598332"/>
      </dsp:txXfrm>
    </dsp:sp>
    <dsp:sp modelId="{FF8AB555-F5DC-4898-ADB0-FEBF5E643382}">
      <dsp:nvSpPr>
        <dsp:cNvPr id="0" name=""/>
        <dsp:cNvSpPr/>
      </dsp:nvSpPr>
      <dsp:spPr>
        <a:xfrm rot="5400000">
          <a:off x="-153015" y="3857316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</a:t>
          </a:r>
          <a:endParaRPr lang="en-US" sz="2000" kern="1200" dirty="0"/>
        </a:p>
      </dsp:txBody>
      <dsp:txXfrm rot="-5400000">
        <a:off x="2" y="4061337"/>
        <a:ext cx="714073" cy="306032"/>
      </dsp:txXfrm>
    </dsp:sp>
    <dsp:sp modelId="{9F21521B-C7A4-4696-AD66-0793F0C4BA14}">
      <dsp:nvSpPr>
        <dsp:cNvPr id="0" name=""/>
        <dsp:cNvSpPr/>
      </dsp:nvSpPr>
      <dsp:spPr>
        <a:xfrm rot="5400000">
          <a:off x="3290090" y="1128270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Trainings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3736655"/>
        <a:ext cx="5782734" cy="598332"/>
      </dsp:txXfrm>
    </dsp:sp>
    <dsp:sp modelId="{BB2749F4-650B-41A1-A8D1-6E377396823A}">
      <dsp:nvSpPr>
        <dsp:cNvPr id="0" name=""/>
        <dsp:cNvSpPr/>
      </dsp:nvSpPr>
      <dsp:spPr>
        <a:xfrm rot="5400000">
          <a:off x="-136520" y="4768159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12 </a:t>
          </a:r>
          <a:endParaRPr lang="en-US" sz="2000" kern="1200" dirty="0"/>
        </a:p>
      </dsp:txBody>
      <dsp:txXfrm rot="-5400000">
        <a:off x="16497" y="4972180"/>
        <a:ext cx="714073" cy="306032"/>
      </dsp:txXfrm>
    </dsp:sp>
    <dsp:sp modelId="{F8D60E7E-98F7-4F70-982D-F38AB3FCA173}">
      <dsp:nvSpPr>
        <dsp:cNvPr id="0" name=""/>
        <dsp:cNvSpPr/>
      </dsp:nvSpPr>
      <dsp:spPr>
        <a:xfrm rot="5400000">
          <a:off x="3290090" y="2039133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Closing of Project / Customer Feedback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4647518"/>
        <a:ext cx="5782734" cy="598332"/>
      </dsp:txXfrm>
    </dsp:sp>
    <dsp:sp modelId="{78F5DA84-85DE-4C41-A811-8ADE1345A802}">
      <dsp:nvSpPr>
        <dsp:cNvPr id="0" name=""/>
        <dsp:cNvSpPr/>
      </dsp:nvSpPr>
      <dsp:spPr>
        <a:xfrm rot="5400000">
          <a:off x="-153015" y="245442"/>
          <a:ext cx="1020105" cy="714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</a:t>
          </a:r>
          <a:endParaRPr lang="en-US" sz="2000" kern="1200" dirty="0"/>
        </a:p>
      </dsp:txBody>
      <dsp:txXfrm rot="-5400000">
        <a:off x="2" y="449463"/>
        <a:ext cx="714073" cy="306032"/>
      </dsp:txXfrm>
    </dsp:sp>
    <dsp:sp modelId="{8866EDEF-17D9-424D-ABA0-8522959738DB}">
      <dsp:nvSpPr>
        <dsp:cNvPr id="0" name=""/>
        <dsp:cNvSpPr/>
      </dsp:nvSpPr>
      <dsp:spPr>
        <a:xfrm rot="5400000">
          <a:off x="3290090" y="-2483583"/>
          <a:ext cx="663068" cy="581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</a:rPr>
            <a:t>Hardware / Software minor changes as per Customer needs</a:t>
          </a:r>
          <a:endParaRPr lang="en-US" sz="1800" kern="1200" dirty="0">
            <a:latin typeface="Calibri" pitchFamily="34" charset="0"/>
          </a:endParaRPr>
        </a:p>
      </dsp:txBody>
      <dsp:txXfrm rot="-5400000">
        <a:off x="714073" y="124802"/>
        <a:ext cx="5782734" cy="598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A5ED-25AF-45A1-84D3-D862525DF02C}">
      <dsp:nvSpPr>
        <dsp:cNvPr id="0" name=""/>
        <dsp:cNvSpPr/>
      </dsp:nvSpPr>
      <dsp:spPr>
        <a:xfrm>
          <a:off x="2392614" y="976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itchFamily="34" charset="0"/>
            </a:rPr>
            <a:t>Process Industry</a:t>
          </a:r>
          <a:endParaRPr lang="en-US" sz="2100" kern="1200" dirty="0">
            <a:latin typeface="Calibri" pitchFamily="34" charset="0"/>
          </a:endParaRPr>
        </a:p>
      </dsp:txBody>
      <dsp:txXfrm>
        <a:off x="2406794" y="15156"/>
        <a:ext cx="1908265" cy="455796"/>
      </dsp:txXfrm>
    </dsp:sp>
    <dsp:sp modelId="{D1B204EB-FF29-4373-B440-243DDE5BFD6A}">
      <dsp:nvSpPr>
        <dsp:cNvPr id="0" name=""/>
        <dsp:cNvSpPr/>
      </dsp:nvSpPr>
      <dsp:spPr>
        <a:xfrm rot="5400000">
          <a:off x="3318563" y="527496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C9141-45DE-4185-9A47-3C757B37E0E9}">
      <dsp:nvSpPr>
        <dsp:cNvPr id="0" name=""/>
        <dsp:cNvSpPr/>
      </dsp:nvSpPr>
      <dsp:spPr>
        <a:xfrm>
          <a:off x="2392614" y="654587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Bulk Production</a:t>
          </a:r>
          <a:endParaRPr lang="en-US" sz="1400" kern="1200" dirty="0">
            <a:latin typeface="Calibri" pitchFamily="34" charset="0"/>
          </a:endParaRPr>
        </a:p>
      </dsp:txBody>
      <dsp:txXfrm>
        <a:off x="2406794" y="668767"/>
        <a:ext cx="1908265" cy="455796"/>
      </dsp:txXfrm>
    </dsp:sp>
    <dsp:sp modelId="{DA2DF7AB-E5BF-4F88-9D40-8B62B3AAEBED}">
      <dsp:nvSpPr>
        <dsp:cNvPr id="0" name=""/>
        <dsp:cNvSpPr/>
      </dsp:nvSpPr>
      <dsp:spPr>
        <a:xfrm rot="5400000">
          <a:off x="3318563" y="1181108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5536-A2AB-40C3-94F6-D96BEDCF4515}">
      <dsp:nvSpPr>
        <dsp:cNvPr id="0" name=""/>
        <dsp:cNvSpPr/>
      </dsp:nvSpPr>
      <dsp:spPr>
        <a:xfrm>
          <a:off x="2392614" y="1308199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Batch Production</a:t>
          </a:r>
          <a:endParaRPr lang="en-US" sz="1400" kern="1200" dirty="0">
            <a:latin typeface="Calibri" pitchFamily="34" charset="0"/>
          </a:endParaRPr>
        </a:p>
      </dsp:txBody>
      <dsp:txXfrm>
        <a:off x="2406794" y="1322379"/>
        <a:ext cx="1908265" cy="455796"/>
      </dsp:txXfrm>
    </dsp:sp>
    <dsp:sp modelId="{A5055463-C9C4-4E24-8A85-FFF8CC909863}">
      <dsp:nvSpPr>
        <dsp:cNvPr id="0" name=""/>
        <dsp:cNvSpPr/>
      </dsp:nvSpPr>
      <dsp:spPr>
        <a:xfrm rot="5400000">
          <a:off x="3318563" y="1834719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EBA2-20DF-48A8-90D7-573401947310}">
      <dsp:nvSpPr>
        <dsp:cNvPr id="0" name=""/>
        <dsp:cNvSpPr/>
      </dsp:nvSpPr>
      <dsp:spPr>
        <a:xfrm>
          <a:off x="2392614" y="1961810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Runs, round the year</a:t>
          </a:r>
          <a:endParaRPr lang="en-US" sz="1400" kern="1200" dirty="0">
            <a:latin typeface="Calibri" pitchFamily="34" charset="0"/>
          </a:endParaRPr>
        </a:p>
      </dsp:txBody>
      <dsp:txXfrm>
        <a:off x="2406794" y="1975990"/>
        <a:ext cx="1908265" cy="455796"/>
      </dsp:txXfrm>
    </dsp:sp>
    <dsp:sp modelId="{6E8428AF-C26D-4BE9-A67C-83944E57E50E}">
      <dsp:nvSpPr>
        <dsp:cNvPr id="0" name=""/>
        <dsp:cNvSpPr/>
      </dsp:nvSpPr>
      <dsp:spPr>
        <a:xfrm rot="5400000">
          <a:off x="3318563" y="2488330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E127B-CDC8-4D66-B94F-90F31AC7B27F}">
      <dsp:nvSpPr>
        <dsp:cNvPr id="0" name=""/>
        <dsp:cNvSpPr/>
      </dsp:nvSpPr>
      <dsp:spPr>
        <a:xfrm>
          <a:off x="2392614" y="2615421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Buffer Production</a:t>
          </a:r>
          <a:endParaRPr lang="en-US" sz="1400" kern="1200" dirty="0">
            <a:latin typeface="Calibri" pitchFamily="34" charset="0"/>
          </a:endParaRPr>
        </a:p>
      </dsp:txBody>
      <dsp:txXfrm>
        <a:off x="2406794" y="2629601"/>
        <a:ext cx="1908265" cy="455796"/>
      </dsp:txXfrm>
    </dsp:sp>
    <dsp:sp modelId="{D3276A0F-832B-4687-AB6E-ED7B9832E9CF}">
      <dsp:nvSpPr>
        <dsp:cNvPr id="0" name=""/>
        <dsp:cNvSpPr/>
      </dsp:nvSpPr>
      <dsp:spPr>
        <a:xfrm rot="5400000">
          <a:off x="3318563" y="3141941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DCCA2-197B-49CB-A2C6-A2B09C009D63}">
      <dsp:nvSpPr>
        <dsp:cNvPr id="0" name=""/>
        <dsp:cNvSpPr/>
      </dsp:nvSpPr>
      <dsp:spPr>
        <a:xfrm>
          <a:off x="2392614" y="3269033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Fixed Cost 60%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Variable Cost 40%</a:t>
          </a:r>
          <a:endParaRPr lang="en-US" sz="1400" kern="1200" dirty="0">
            <a:latin typeface="Calibri" pitchFamily="34" charset="0"/>
          </a:endParaRPr>
        </a:p>
      </dsp:txBody>
      <dsp:txXfrm>
        <a:off x="2406794" y="3283213"/>
        <a:ext cx="1908265" cy="455796"/>
      </dsp:txXfrm>
    </dsp:sp>
    <dsp:sp modelId="{9D293196-E4EE-4065-9B8A-E8DF22A24EB4}">
      <dsp:nvSpPr>
        <dsp:cNvPr id="0" name=""/>
        <dsp:cNvSpPr/>
      </dsp:nvSpPr>
      <dsp:spPr>
        <a:xfrm rot="5400000">
          <a:off x="3318563" y="3795553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4FD8F-1BCE-40A4-97D8-92871344135B}">
      <dsp:nvSpPr>
        <dsp:cNvPr id="0" name=""/>
        <dsp:cNvSpPr/>
      </dsp:nvSpPr>
      <dsp:spPr>
        <a:xfrm>
          <a:off x="2392614" y="3922644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Mostly, First Production then Sale</a:t>
          </a:r>
          <a:endParaRPr lang="en-US" sz="1400" kern="1200" dirty="0">
            <a:latin typeface="Calibri" pitchFamily="34" charset="0"/>
          </a:endParaRPr>
        </a:p>
      </dsp:txBody>
      <dsp:txXfrm>
        <a:off x="2406794" y="3936824"/>
        <a:ext cx="1908265" cy="455796"/>
      </dsp:txXfrm>
    </dsp:sp>
    <dsp:sp modelId="{0AFE7147-CC08-4125-AC01-6D9817ACD713}">
      <dsp:nvSpPr>
        <dsp:cNvPr id="0" name=""/>
        <dsp:cNvSpPr/>
      </dsp:nvSpPr>
      <dsp:spPr>
        <a:xfrm rot="5400000">
          <a:off x="3318563" y="4449164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EB1C4-3608-4327-A05C-4297CA891E27}">
      <dsp:nvSpPr>
        <dsp:cNvPr id="0" name=""/>
        <dsp:cNvSpPr/>
      </dsp:nvSpPr>
      <dsp:spPr>
        <a:xfrm>
          <a:off x="2392614" y="4576255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Purchase based on Season</a:t>
          </a:r>
          <a:endParaRPr lang="en-US" sz="1400" kern="1200" dirty="0">
            <a:latin typeface="Calibri" pitchFamily="34" charset="0"/>
          </a:endParaRPr>
        </a:p>
      </dsp:txBody>
      <dsp:txXfrm>
        <a:off x="2406794" y="4590435"/>
        <a:ext cx="1908265" cy="455796"/>
      </dsp:txXfrm>
    </dsp:sp>
    <dsp:sp modelId="{54CBF7C0-7FD1-4DCB-9C99-1615F03A11EA}">
      <dsp:nvSpPr>
        <dsp:cNvPr id="0" name=""/>
        <dsp:cNvSpPr/>
      </dsp:nvSpPr>
      <dsp:spPr>
        <a:xfrm rot="5400000">
          <a:off x="3318563" y="5102775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2DCC-E851-4B0A-B0C8-C05A8C331101}">
      <dsp:nvSpPr>
        <dsp:cNvPr id="0" name=""/>
        <dsp:cNvSpPr/>
      </dsp:nvSpPr>
      <dsp:spPr>
        <a:xfrm>
          <a:off x="2392614" y="5229866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e.g. Cement, textiles, chemical, food, etc.</a:t>
          </a:r>
          <a:endParaRPr lang="en-US" sz="1400" kern="1200" dirty="0">
            <a:latin typeface="Calibri" pitchFamily="34" charset="0"/>
          </a:endParaRPr>
        </a:p>
      </dsp:txBody>
      <dsp:txXfrm>
        <a:off x="2406794" y="5244046"/>
        <a:ext cx="1908265" cy="455796"/>
      </dsp:txXfrm>
    </dsp:sp>
    <dsp:sp modelId="{A72D4374-E7EC-4085-8F28-D8948A6A8676}">
      <dsp:nvSpPr>
        <dsp:cNvPr id="0" name=""/>
        <dsp:cNvSpPr/>
      </dsp:nvSpPr>
      <dsp:spPr>
        <a:xfrm>
          <a:off x="4600367" y="976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 pitchFamily="34" charset="0"/>
            </a:rPr>
            <a:t>Discrete</a:t>
          </a:r>
          <a:r>
            <a:rPr lang="en-US" sz="2100" kern="1200" dirty="0" smtClean="0"/>
            <a:t> </a:t>
          </a:r>
          <a:r>
            <a:rPr lang="en-US" sz="2100" kern="1200" dirty="0" smtClean="0">
              <a:latin typeface="Calibri" pitchFamily="34" charset="0"/>
            </a:rPr>
            <a:t>Industry</a:t>
          </a:r>
          <a:endParaRPr lang="en-US" sz="2100" kern="1200" dirty="0">
            <a:latin typeface="Calibri" pitchFamily="34" charset="0"/>
          </a:endParaRPr>
        </a:p>
      </dsp:txBody>
      <dsp:txXfrm>
        <a:off x="4614547" y="15156"/>
        <a:ext cx="1908265" cy="455796"/>
      </dsp:txXfrm>
    </dsp:sp>
    <dsp:sp modelId="{49417636-B8AC-4BF8-818E-3FE6930E1BED}">
      <dsp:nvSpPr>
        <dsp:cNvPr id="0" name=""/>
        <dsp:cNvSpPr/>
      </dsp:nvSpPr>
      <dsp:spPr>
        <a:xfrm rot="5400000">
          <a:off x="5526317" y="527496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836DD-A9EC-43D3-8946-BCA71054CFB1}">
      <dsp:nvSpPr>
        <dsp:cNvPr id="0" name=""/>
        <dsp:cNvSpPr/>
      </dsp:nvSpPr>
      <dsp:spPr>
        <a:xfrm>
          <a:off x="4600367" y="654587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Assembly line </a:t>
          </a:r>
          <a:endParaRPr lang="en-US" sz="1400" kern="1200" dirty="0">
            <a:latin typeface="Calibri" pitchFamily="34" charset="0"/>
          </a:endParaRPr>
        </a:p>
      </dsp:txBody>
      <dsp:txXfrm>
        <a:off x="4614547" y="668767"/>
        <a:ext cx="1908265" cy="455796"/>
      </dsp:txXfrm>
    </dsp:sp>
    <dsp:sp modelId="{C5FD7DE1-77A4-4B5D-8EC5-83D7A6BE9064}">
      <dsp:nvSpPr>
        <dsp:cNvPr id="0" name=""/>
        <dsp:cNvSpPr/>
      </dsp:nvSpPr>
      <dsp:spPr>
        <a:xfrm rot="5400000">
          <a:off x="5526317" y="1181108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538F5-F1D1-4FC7-A3C7-0E80B1338D1B}">
      <dsp:nvSpPr>
        <dsp:cNvPr id="0" name=""/>
        <dsp:cNvSpPr/>
      </dsp:nvSpPr>
      <dsp:spPr>
        <a:xfrm>
          <a:off x="4600367" y="1308199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In pieces</a:t>
          </a:r>
          <a:endParaRPr lang="en-US" sz="1400" kern="1200" dirty="0">
            <a:latin typeface="Calibri" pitchFamily="34" charset="0"/>
          </a:endParaRPr>
        </a:p>
      </dsp:txBody>
      <dsp:txXfrm>
        <a:off x="4614547" y="1322379"/>
        <a:ext cx="1908265" cy="455796"/>
      </dsp:txXfrm>
    </dsp:sp>
    <dsp:sp modelId="{E0D0E41A-38AB-489E-8B37-8A7759E6D15D}">
      <dsp:nvSpPr>
        <dsp:cNvPr id="0" name=""/>
        <dsp:cNvSpPr/>
      </dsp:nvSpPr>
      <dsp:spPr>
        <a:xfrm rot="5400000">
          <a:off x="5526317" y="1834719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F74BD-A21B-4EE7-85BB-886B9727E399}">
      <dsp:nvSpPr>
        <dsp:cNvPr id="0" name=""/>
        <dsp:cNvSpPr/>
      </dsp:nvSpPr>
      <dsp:spPr>
        <a:xfrm>
          <a:off x="4600367" y="1961810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Order to Order </a:t>
          </a:r>
          <a:endParaRPr lang="en-US" sz="1400" kern="1200" dirty="0">
            <a:latin typeface="Calibri" pitchFamily="34" charset="0"/>
          </a:endParaRPr>
        </a:p>
      </dsp:txBody>
      <dsp:txXfrm>
        <a:off x="4614547" y="1975990"/>
        <a:ext cx="1908265" cy="455796"/>
      </dsp:txXfrm>
    </dsp:sp>
    <dsp:sp modelId="{2BCD5B08-2E7F-47FD-98BE-172F386973F2}">
      <dsp:nvSpPr>
        <dsp:cNvPr id="0" name=""/>
        <dsp:cNvSpPr/>
      </dsp:nvSpPr>
      <dsp:spPr>
        <a:xfrm rot="5400000">
          <a:off x="5526317" y="2488330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9E9B-4866-4E36-9610-0B2FCBFAFB46}">
      <dsp:nvSpPr>
        <dsp:cNvPr id="0" name=""/>
        <dsp:cNvSpPr/>
      </dsp:nvSpPr>
      <dsp:spPr>
        <a:xfrm>
          <a:off x="4600367" y="2615421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Make to Order</a:t>
          </a:r>
          <a:endParaRPr lang="en-US" sz="1400" kern="1200" dirty="0">
            <a:latin typeface="Calibri" pitchFamily="34" charset="0"/>
          </a:endParaRPr>
        </a:p>
      </dsp:txBody>
      <dsp:txXfrm>
        <a:off x="4614547" y="2629601"/>
        <a:ext cx="1908265" cy="455796"/>
      </dsp:txXfrm>
    </dsp:sp>
    <dsp:sp modelId="{1EB3F60A-CB5F-48D1-8C33-E820FED2D44F}">
      <dsp:nvSpPr>
        <dsp:cNvPr id="0" name=""/>
        <dsp:cNvSpPr/>
      </dsp:nvSpPr>
      <dsp:spPr>
        <a:xfrm rot="5400000">
          <a:off x="5526317" y="3141941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6BC6F-6E87-498A-A944-45A895E8744C}">
      <dsp:nvSpPr>
        <dsp:cNvPr id="0" name=""/>
        <dsp:cNvSpPr/>
      </dsp:nvSpPr>
      <dsp:spPr>
        <a:xfrm>
          <a:off x="4600367" y="3269033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Fixed Cost 10% </a:t>
          </a:r>
          <a:br>
            <a:rPr lang="en-US" sz="1400" kern="1200" dirty="0" smtClean="0">
              <a:latin typeface="Calibri" pitchFamily="34" charset="0"/>
            </a:rPr>
          </a:br>
          <a:r>
            <a:rPr lang="en-US" sz="1400" kern="1200" dirty="0" smtClean="0">
              <a:latin typeface="Calibri" pitchFamily="34" charset="0"/>
            </a:rPr>
            <a:t>Variable Cost 90% </a:t>
          </a:r>
          <a:endParaRPr lang="en-US" sz="1400" kern="1200" dirty="0">
            <a:latin typeface="Calibri" pitchFamily="34" charset="0"/>
          </a:endParaRPr>
        </a:p>
      </dsp:txBody>
      <dsp:txXfrm>
        <a:off x="4614547" y="3283213"/>
        <a:ext cx="1908265" cy="455796"/>
      </dsp:txXfrm>
    </dsp:sp>
    <dsp:sp modelId="{1381D4BC-036E-440F-A226-1C417B7DC325}">
      <dsp:nvSpPr>
        <dsp:cNvPr id="0" name=""/>
        <dsp:cNvSpPr/>
      </dsp:nvSpPr>
      <dsp:spPr>
        <a:xfrm rot="5400000">
          <a:off x="5526317" y="3795553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A4932-CAA1-42C8-8BD8-7226F8350DAA}">
      <dsp:nvSpPr>
        <dsp:cNvPr id="0" name=""/>
        <dsp:cNvSpPr/>
      </dsp:nvSpPr>
      <dsp:spPr>
        <a:xfrm>
          <a:off x="4600367" y="3922644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Mostly, First Sale then Production</a:t>
          </a:r>
          <a:endParaRPr lang="en-US" sz="1400" kern="1200" dirty="0">
            <a:latin typeface="Calibri" pitchFamily="34" charset="0"/>
          </a:endParaRPr>
        </a:p>
      </dsp:txBody>
      <dsp:txXfrm>
        <a:off x="4614547" y="3936824"/>
        <a:ext cx="1908265" cy="455796"/>
      </dsp:txXfrm>
    </dsp:sp>
    <dsp:sp modelId="{6F336151-34E2-4889-9E8F-3CB656152EB1}">
      <dsp:nvSpPr>
        <dsp:cNvPr id="0" name=""/>
        <dsp:cNvSpPr/>
      </dsp:nvSpPr>
      <dsp:spPr>
        <a:xfrm rot="5400000">
          <a:off x="5526317" y="4449164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1EC75-B2D4-4FD2-9428-BD30E54992B0}">
      <dsp:nvSpPr>
        <dsp:cNvPr id="0" name=""/>
        <dsp:cNvSpPr/>
      </dsp:nvSpPr>
      <dsp:spPr>
        <a:xfrm>
          <a:off x="4600367" y="4576255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Purchase is based on BOM</a:t>
          </a:r>
          <a:endParaRPr lang="en-US" sz="1400" kern="1200" dirty="0">
            <a:latin typeface="Calibri" pitchFamily="34" charset="0"/>
          </a:endParaRPr>
        </a:p>
      </dsp:txBody>
      <dsp:txXfrm>
        <a:off x="4614547" y="4590435"/>
        <a:ext cx="1908265" cy="455796"/>
      </dsp:txXfrm>
    </dsp:sp>
    <dsp:sp modelId="{A76445EE-5B24-44BF-A4BF-883000B3405B}">
      <dsp:nvSpPr>
        <dsp:cNvPr id="0" name=""/>
        <dsp:cNvSpPr/>
      </dsp:nvSpPr>
      <dsp:spPr>
        <a:xfrm rot="5400000">
          <a:off x="5526317" y="5102775"/>
          <a:ext cx="84727" cy="8472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F7F92-1B4D-4E53-9F47-99E7D1347EF0}">
      <dsp:nvSpPr>
        <dsp:cNvPr id="0" name=""/>
        <dsp:cNvSpPr/>
      </dsp:nvSpPr>
      <dsp:spPr>
        <a:xfrm>
          <a:off x="4600367" y="5229866"/>
          <a:ext cx="1936625" cy="484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e.g. Car assembly unit, machine manufacturing </a:t>
          </a:r>
          <a:endParaRPr lang="en-US" sz="1400" kern="1200" dirty="0">
            <a:latin typeface="Calibri" pitchFamily="34" charset="0"/>
          </a:endParaRPr>
        </a:p>
      </dsp:txBody>
      <dsp:txXfrm>
        <a:off x="4614547" y="5244046"/>
        <a:ext cx="1908265" cy="45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483D-119E-4AEC-8791-848A5F43E315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677863"/>
            <a:ext cx="56864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E06C5-B8C2-405A-A904-96631DCE4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80521" y="3124208"/>
            <a:ext cx="7777401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80521" y="5003323"/>
            <a:ext cx="7777401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081221" y="1124554"/>
            <a:ext cx="2286000" cy="480086"/>
          </a:xfrm>
        </p:spPr>
        <p:txBody>
          <a:bodyPr/>
          <a:lstStyle/>
          <a:p>
            <a:fld id="{8E66D5A4-AFD6-42E5-9A5A-1A5321641FB8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393465" y="4131739"/>
            <a:ext cx="3657600" cy="48392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0087" y="0"/>
            <a:ext cx="76813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8203" y="0"/>
            <a:ext cx="13188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248225" y="0"/>
            <a:ext cx="229171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438142" y="0"/>
            <a:ext cx="290169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3400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15220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762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17568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34424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148409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536278" y="0"/>
            <a:ext cx="96017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768138" y="3429000"/>
            <a:ext cx="1632294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650227" y="4866752"/>
            <a:ext cx="80823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74838" y="5500632"/>
            <a:ext cx="172831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097018" y="5788152"/>
            <a:ext cx="345662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400432" y="4495800"/>
            <a:ext cx="46088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670278" y="4928703"/>
            <a:ext cx="768138" cy="517524"/>
          </a:xfrm>
        </p:spPr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C668-E670-41F6-BBBA-FE21FB96C8AD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5" y="274661"/>
            <a:ext cx="21123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9"/>
            <a:ext cx="7585366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3D32-BCE2-4C2F-8E57-2F097326ECE0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6106" y="1600200"/>
            <a:ext cx="9409695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A8E9D8-50E8-4DE3-BF12-FDDA93A36606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1" y="2895605"/>
            <a:ext cx="7777401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1" y="5010151"/>
            <a:ext cx="7777401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079501" y="1120889"/>
            <a:ext cx="2286000" cy="480086"/>
          </a:xfrm>
        </p:spPr>
        <p:txBody>
          <a:bodyPr/>
          <a:lstStyle/>
          <a:p>
            <a:fld id="{76846114-0081-4734-899C-21300304538A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393701" y="4128878"/>
            <a:ext cx="3657600" cy="48392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80087" y="0"/>
            <a:ext cx="76813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48203" y="0"/>
            <a:ext cx="13188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248225" y="0"/>
            <a:ext cx="229171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438142" y="0"/>
            <a:ext cx="290169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3400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15220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762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17568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34424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536278" y="0"/>
            <a:ext cx="96017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68138" y="3429000"/>
            <a:ext cx="1632294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9219" y="4866752"/>
            <a:ext cx="80823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374838" y="5500632"/>
            <a:ext cx="172831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097018" y="5791200"/>
            <a:ext cx="345662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367721" y="4479888"/>
            <a:ext cx="46088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146404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689269" y="4928703"/>
            <a:ext cx="768138" cy="517524"/>
          </a:xfrm>
        </p:spPr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E12-3135-4AA2-BDBD-E3268C458B1E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6104" y="1600200"/>
            <a:ext cx="46088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0809" y="1600200"/>
            <a:ext cx="46088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73051"/>
            <a:ext cx="9505712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B488-5A9D-4B08-B9D4-64C29E252EEA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6104" y="2362200"/>
            <a:ext cx="46088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508992" y="2362200"/>
            <a:ext cx="46088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76104" y="1569720"/>
            <a:ext cx="46088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472986" y="1569720"/>
            <a:ext cx="46088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FB890-B8EA-442D-8905-9085BFD8A95A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A4C2-B56C-45B1-8ED2-CEBB7CF7A251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04198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69202" y="3140948"/>
            <a:ext cx="6309360" cy="576104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83947" y="274320"/>
            <a:ext cx="1924187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873418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7802723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33004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138006" y="0"/>
            <a:ext cx="384069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234023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277692" y="5715000"/>
            <a:ext cx="691325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84069" y="274320"/>
            <a:ext cx="710528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2D54B-8C9E-4B8A-B253-CBCDC592EBB2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04198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277692" y="5715000"/>
            <a:ext cx="691325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41836" y="3140948"/>
            <a:ext cx="6309360" cy="576104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777401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25377" y="264795"/>
            <a:ext cx="1920346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300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138006" y="0"/>
            <a:ext cx="384069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234023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873418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802723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0E3728-A66C-4805-80A2-341C1D696D9F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04198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76106" y="274639"/>
            <a:ext cx="9409695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76106" y="1600200"/>
            <a:ext cx="9409695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9824911" y="1031921"/>
            <a:ext cx="2011680" cy="483927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FA3767-E734-4749-97E9-2B5FC9D999C8}" type="datetime1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224284" y="3689678"/>
            <a:ext cx="3200400" cy="46088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60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33004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138006" y="0"/>
            <a:ext cx="384069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234023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277692" y="5715000"/>
            <a:ext cx="691325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243125" y="5734051"/>
            <a:ext cx="768138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332F66-BA13-4B92-8831-73B6A710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pull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16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gif"/><Relationship Id="rId1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320842"/>
            <a:ext cx="4447490" cy="6209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6" y="320842"/>
            <a:ext cx="4621476" cy="6209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95838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121920"/>
            <a:ext cx="10874102" cy="67360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151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21920"/>
            <a:ext cx="10828382" cy="662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574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193" y="914400"/>
            <a:ext cx="393670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9089" y="1295400"/>
            <a:ext cx="393670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2899" y="1676400"/>
            <a:ext cx="3910248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0"/>
            <a:ext cx="7009262" cy="34594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Technical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Brochures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for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modules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Content Placeholder 4" descr="2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648658" y="2133600"/>
            <a:ext cx="399076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3332F66-BA13-4B92-8831-73B6A710A4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4415" y="2590800"/>
            <a:ext cx="393670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Logos_TTPluscINZ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301" y="72389"/>
            <a:ext cx="1883863" cy="598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00425" y="-36165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/>
          <p:nvPr/>
        </p:nvGrpSpPr>
        <p:grpSpPr>
          <a:xfrm>
            <a:off x="5596728" y="2309986"/>
            <a:ext cx="1632294" cy="1728614"/>
            <a:chOff x="4441603" y="2309986"/>
            <a:chExt cx="1295400" cy="1728614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7803" y="2309986"/>
              <a:ext cx="1219200" cy="1500014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441603" y="377699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</a:rPr>
                <a:t>Database Server</a:t>
              </a:r>
              <a:endParaRPr lang="en-US" sz="1100" dirty="0">
                <a:latin typeface="Calibri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72400" y="4114800"/>
            <a:ext cx="12482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Loom Status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881" y="4114800"/>
            <a:ext cx="12482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RPM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2140" y="4114800"/>
            <a:ext cx="12482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Efficiency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175" y="4724400"/>
            <a:ext cx="105619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Pick-base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4175" y="5181600"/>
            <a:ext cx="105619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Time-base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4175" y="5638800"/>
            <a:ext cx="105619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Production-base</a:t>
            </a:r>
            <a:endParaRPr lang="en-US" sz="1050" dirty="0">
              <a:latin typeface="Calibri" pitchFamily="34" charset="0"/>
            </a:endParaRPr>
          </a:p>
        </p:txBody>
      </p:sp>
      <p:pic>
        <p:nvPicPr>
          <p:cNvPr id="1028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08244" y="1024466"/>
            <a:ext cx="1536277" cy="880534"/>
          </a:xfrm>
          <a:prstGeom prst="rect">
            <a:avLst/>
          </a:prstGeom>
          <a:noFill/>
        </p:spPr>
      </p:pic>
      <p:grpSp>
        <p:nvGrpSpPr>
          <p:cNvPr id="3" name="Group 106"/>
          <p:cNvGrpSpPr/>
          <p:nvPr/>
        </p:nvGrpSpPr>
        <p:grpSpPr>
          <a:xfrm>
            <a:off x="1092197" y="2819401"/>
            <a:ext cx="2976536" cy="1042797"/>
            <a:chOff x="866775" y="2819400"/>
            <a:chExt cx="2362200" cy="1042797"/>
          </a:xfrm>
        </p:grpSpPr>
        <p:pic>
          <p:nvPicPr>
            <p:cNvPr id="1034" name="Picture 10" descr="Image result for dashboard transparent clip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6375" y="2819400"/>
              <a:ext cx="1752600" cy="104279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866775" y="3048000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</a:rPr>
                <a:t>Real-Time Dashboard</a:t>
              </a:r>
              <a:endParaRPr lang="en-US" sz="1100" dirty="0">
                <a:latin typeface="Calibri" pitchFamily="34" charset="0"/>
              </a:endParaRPr>
            </a:p>
          </p:txBody>
        </p:sp>
      </p:grpSp>
      <p:pic>
        <p:nvPicPr>
          <p:cNvPr id="1036" name="Picture 12" descr="Image result for textile machine transparen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64" y="1143000"/>
            <a:ext cx="2400432" cy="107061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2620192" y="1600200"/>
            <a:ext cx="3840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68849" y="167640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348504" y="3200400"/>
            <a:ext cx="10561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421057" y="3200400"/>
            <a:ext cx="960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102"/>
          <p:cNvGrpSpPr/>
          <p:nvPr/>
        </p:nvGrpSpPr>
        <p:grpSpPr>
          <a:xfrm>
            <a:off x="5429615" y="990600"/>
            <a:ext cx="1319322" cy="685800"/>
            <a:chOff x="4308980" y="990600"/>
            <a:chExt cx="1047023" cy="685800"/>
          </a:xfrm>
        </p:grpSpPr>
        <p:pic>
          <p:nvPicPr>
            <p:cNvPr id="1026" name="Picture 2" descr="Image result for wireless clipart transpare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8980" y="990600"/>
              <a:ext cx="1047023" cy="68580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822603" y="1219200"/>
              <a:ext cx="2559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</a:rPr>
                <a:t>Rx</a:t>
              </a:r>
              <a:endParaRPr lang="en-US" sz="1100" dirty="0">
                <a:latin typeface="Calibri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96296" y="1016914"/>
            <a:ext cx="1056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Interface Card +Tx</a:t>
            </a:r>
            <a:endParaRPr lang="en-US" sz="1100" dirty="0">
              <a:latin typeface="Calibri" pitchFamily="34" charset="0"/>
            </a:endParaRPr>
          </a:p>
        </p:txBody>
      </p:sp>
      <p:grpSp>
        <p:nvGrpSpPr>
          <p:cNvPr id="5" name="Group 107"/>
          <p:cNvGrpSpPr/>
          <p:nvPr/>
        </p:nvGrpSpPr>
        <p:grpSpPr>
          <a:xfrm>
            <a:off x="8573265" y="2895600"/>
            <a:ext cx="2468724" cy="838200"/>
            <a:chOff x="6803803" y="2895600"/>
            <a:chExt cx="1959197" cy="838200"/>
          </a:xfrm>
        </p:grpSpPr>
        <p:pic>
          <p:nvPicPr>
            <p:cNvPr id="1032" name="Picture 8" descr="Image result for reports transparent clip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3803" y="2895600"/>
              <a:ext cx="816197" cy="83820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7620000" y="31242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</a:rPr>
                <a:t>Offline Reports</a:t>
              </a:r>
              <a:endParaRPr lang="en-US" sz="1100" dirty="0">
                <a:latin typeface="Calibri" pitchFamily="34" charset="0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2428158" y="4648200"/>
            <a:ext cx="108477" cy="1143000"/>
            <a:chOff x="1447800" y="3733800"/>
            <a:chExt cx="86088" cy="11430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447800" y="3733800"/>
              <a:ext cx="0" cy="114300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447800" y="4876800"/>
              <a:ext cx="762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447800" y="4466110"/>
              <a:ext cx="762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457688" y="4038600"/>
              <a:ext cx="762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08"/>
          <p:cNvGrpSpPr/>
          <p:nvPr/>
        </p:nvGrpSpPr>
        <p:grpSpPr>
          <a:xfrm>
            <a:off x="1564002" y="3810000"/>
            <a:ext cx="2880519" cy="304800"/>
            <a:chOff x="1241203" y="3810000"/>
            <a:chExt cx="2286000" cy="3048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1241203" y="3962400"/>
              <a:ext cx="228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7" idx="0"/>
            </p:cNvCxnSpPr>
            <p:nvPr/>
          </p:nvCxnSpPr>
          <p:spPr>
            <a:xfrm flipV="1">
              <a:off x="2346103" y="3962400"/>
              <a:ext cx="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527203" y="3962400"/>
              <a:ext cx="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1241203" y="3962400"/>
              <a:ext cx="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345197" y="3810000"/>
              <a:ext cx="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101"/>
          <p:cNvGrpSpPr/>
          <p:nvPr/>
        </p:nvGrpSpPr>
        <p:grpSpPr>
          <a:xfrm>
            <a:off x="4416795" y="1219200"/>
            <a:ext cx="960173" cy="609600"/>
            <a:chOff x="3505200" y="1219200"/>
            <a:chExt cx="762000" cy="609600"/>
          </a:xfrm>
        </p:grpSpPr>
        <p:sp>
          <p:nvSpPr>
            <p:cNvPr id="100" name="Notched Right Arrow 99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57600" y="1400175"/>
              <a:ext cx="3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Data</a:t>
              </a:r>
              <a:endParaRPr lang="en-US" sz="1000" dirty="0">
                <a:latin typeface="Calibri" pitchFamily="34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9275694" y="3962400"/>
            <a:ext cx="115220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Production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275694" y="4495800"/>
            <a:ext cx="115220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Stop Downtime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275694" y="5029200"/>
            <a:ext cx="115220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Loom Efficiency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275694" y="5562600"/>
            <a:ext cx="115220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Quality Description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275694" y="6096000"/>
            <a:ext cx="1152208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Beam Consumption</a:t>
            </a:r>
            <a:endParaRPr lang="en-US" sz="1050" dirty="0">
              <a:latin typeface="Calibri" pitchFamily="34" charset="0"/>
            </a:endParaRPr>
          </a:p>
        </p:txBody>
      </p:sp>
      <p:grpSp>
        <p:nvGrpSpPr>
          <p:cNvPr id="9" name="Group 146"/>
          <p:cNvGrpSpPr/>
          <p:nvPr/>
        </p:nvGrpSpPr>
        <p:grpSpPr>
          <a:xfrm>
            <a:off x="9083659" y="3733800"/>
            <a:ext cx="192035" cy="2590800"/>
            <a:chOff x="7010400" y="3733800"/>
            <a:chExt cx="152400" cy="259080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7010400" y="3733800"/>
              <a:ext cx="0" cy="259080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010400" y="4160856"/>
              <a:ext cx="1524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010400" y="4693416"/>
              <a:ext cx="1524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010400" y="5227656"/>
              <a:ext cx="1524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7010400" y="5760216"/>
              <a:ext cx="1524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010400" y="6324600"/>
              <a:ext cx="15240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8" name="Title 1"/>
          <p:cNvSpPr>
            <a:spLocks noGrp="1"/>
          </p:cNvSpPr>
          <p:nvPr>
            <p:ph type="title"/>
          </p:nvPr>
        </p:nvSpPr>
        <p:spPr>
          <a:xfrm>
            <a:off x="576104" y="228600"/>
            <a:ext cx="9409695" cy="6397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Loom Monitoring System Data-Flow Diagram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79676" y="-3301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45" grpId="0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Ring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341437" y="2971800"/>
            <a:ext cx="2057400" cy="1371600"/>
          </a:xfrm>
          <a:prstGeom prst="rect">
            <a:avLst/>
          </a:prstGeom>
        </p:spPr>
      </p:pic>
      <p:pic>
        <p:nvPicPr>
          <p:cNvPr id="33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 rot="16200000" flipH="1">
            <a:off x="8214783" y="2118255"/>
            <a:ext cx="838200" cy="71649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70437" y="2995786"/>
            <a:ext cx="1295400" cy="1728614"/>
            <a:chOff x="4441603" y="2309986"/>
            <a:chExt cx="1295400" cy="1728614"/>
          </a:xfrm>
        </p:grpSpPr>
        <p:pic>
          <p:nvPicPr>
            <p:cNvPr id="6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7803" y="2309986"/>
              <a:ext cx="1219200" cy="15000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441603" y="377699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itchFamily="34" charset="0"/>
                </a:rPr>
                <a:t>Database Server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94238" y="2157586"/>
            <a:ext cx="1047023" cy="838200"/>
            <a:chOff x="3505200" y="2157586"/>
            <a:chExt cx="1047023" cy="838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191000" y="2843386"/>
              <a:ext cx="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3505200" y="2157586"/>
              <a:ext cx="1047023" cy="685800"/>
              <a:chOff x="4308980" y="990600"/>
              <a:chExt cx="1047023" cy="685800"/>
            </a:xfrm>
          </p:grpSpPr>
          <p:pic>
            <p:nvPicPr>
              <p:cNvPr id="13" name="Picture 2" descr="Image result for wireless clipart transparen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08980" y="990600"/>
                <a:ext cx="1047023" cy="6858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822603" y="1219200"/>
                <a:ext cx="3225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alibri" pitchFamily="34" charset="0"/>
                  </a:rPr>
                  <a:t>Rx</a:t>
                </a:r>
              </a:p>
            </p:txBody>
          </p:sp>
        </p:grpSp>
      </p:grpSp>
      <p:pic>
        <p:nvPicPr>
          <p:cNvPr id="22" name="Picture 21" descr="Blowroom_Department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r="689" b="1818"/>
          <a:stretch>
            <a:fillRect/>
          </a:stretch>
        </p:blipFill>
        <p:spPr>
          <a:xfrm>
            <a:off x="1341438" y="76200"/>
            <a:ext cx="3276600" cy="2133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3300348">
            <a:off x="4399088" y="1006906"/>
            <a:ext cx="735533" cy="609600"/>
            <a:chOff x="3505200" y="1219200"/>
            <a:chExt cx="762000" cy="609600"/>
          </a:xfrm>
        </p:grpSpPr>
        <p:sp>
          <p:nvSpPr>
            <p:cNvPr id="16" name="Notched Right Arrow 15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9894" y="1400175"/>
              <a:ext cx="443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pic>
        <p:nvPicPr>
          <p:cNvPr id="8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703637" y="275168"/>
            <a:ext cx="899584" cy="639233"/>
          </a:xfrm>
          <a:prstGeom prst="rect">
            <a:avLst/>
          </a:prstGeom>
          <a:noFill/>
        </p:spPr>
      </p:pic>
      <p:pic>
        <p:nvPicPr>
          <p:cNvPr id="28" name="Picture 27" descr="Carding_mach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7141" y="457200"/>
            <a:ext cx="2208696" cy="1524000"/>
          </a:xfrm>
          <a:prstGeom prst="rect">
            <a:avLst/>
          </a:prstGeom>
        </p:spPr>
      </p:pic>
      <p:pic>
        <p:nvPicPr>
          <p:cNvPr id="30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 rot="16200000" flipH="1">
            <a:off x="7605183" y="137054"/>
            <a:ext cx="838200" cy="716492"/>
          </a:xfrm>
          <a:prstGeom prst="rect">
            <a:avLst/>
          </a:prstGeom>
          <a:noFill/>
        </p:spPr>
      </p:pic>
      <p:pic>
        <p:nvPicPr>
          <p:cNvPr id="32" name="Picture 31" descr="Drawing_breaker.jpg"/>
          <p:cNvPicPr>
            <a:picLocks noChangeAspect="1"/>
          </p:cNvPicPr>
          <p:nvPr/>
        </p:nvPicPr>
        <p:blipFill>
          <a:blip r:embed="rId8" cstate="print"/>
          <a:srcRect l="5832" t="11883" r="2545" b="2107"/>
          <a:stretch>
            <a:fillRect/>
          </a:stretch>
        </p:blipFill>
        <p:spPr>
          <a:xfrm>
            <a:off x="7513637" y="2819401"/>
            <a:ext cx="2362200" cy="1447800"/>
          </a:xfrm>
          <a:prstGeom prst="rect">
            <a:avLst/>
          </a:prstGeom>
        </p:spPr>
      </p:pic>
      <p:pic>
        <p:nvPicPr>
          <p:cNvPr id="36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690783" y="4800600"/>
            <a:ext cx="899054" cy="716492"/>
          </a:xfrm>
          <a:prstGeom prst="rect">
            <a:avLst/>
          </a:prstGeom>
          <a:noFill/>
        </p:spPr>
      </p:pic>
      <p:pic>
        <p:nvPicPr>
          <p:cNvPr id="35" name="Picture 34" descr="Drawing_Finisher.jpg"/>
          <p:cNvPicPr>
            <a:picLocks noChangeAspect="1"/>
          </p:cNvPicPr>
          <p:nvPr/>
        </p:nvPicPr>
        <p:blipFill>
          <a:blip r:embed="rId9" cstate="print"/>
          <a:srcRect l="4000" t="13842" r="11000" b="16855"/>
          <a:stretch>
            <a:fillRect/>
          </a:stretch>
        </p:blipFill>
        <p:spPr>
          <a:xfrm>
            <a:off x="7513638" y="4724400"/>
            <a:ext cx="2347913" cy="14478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 rot="7960147" flipV="1">
            <a:off x="6456601" y="1147925"/>
            <a:ext cx="913037" cy="633964"/>
            <a:chOff x="3505200" y="1219200"/>
            <a:chExt cx="762000" cy="609600"/>
          </a:xfrm>
        </p:grpSpPr>
        <p:sp>
          <p:nvSpPr>
            <p:cNvPr id="49" name="Notched Right Arrow 48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93027" y="1404906"/>
              <a:ext cx="357468" cy="23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 rot="10800000" flipV="1">
            <a:off x="6980237" y="2133600"/>
            <a:ext cx="817084" cy="633964"/>
            <a:chOff x="3505200" y="1219200"/>
            <a:chExt cx="762000" cy="609600"/>
          </a:xfrm>
        </p:grpSpPr>
        <p:sp>
          <p:nvSpPr>
            <p:cNvPr id="52" name="Notched Right Arrow 51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72038" y="1404906"/>
              <a:ext cx="399447" cy="23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 rot="13441358" flipV="1">
            <a:off x="6095148" y="4276574"/>
            <a:ext cx="817084" cy="633964"/>
            <a:chOff x="3505200" y="1219200"/>
            <a:chExt cx="762000" cy="609600"/>
          </a:xfrm>
        </p:grpSpPr>
        <p:sp>
          <p:nvSpPr>
            <p:cNvPr id="55" name="Notched Right Arrow 54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72039" y="1404906"/>
              <a:ext cx="399447" cy="23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pic>
        <p:nvPicPr>
          <p:cNvPr id="58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 rot="16200000" flipH="1" flipV="1">
            <a:off x="2392891" y="4358746"/>
            <a:ext cx="838200" cy="655108"/>
          </a:xfrm>
          <a:prstGeom prst="rect">
            <a:avLst/>
          </a:prstGeom>
          <a:noFill/>
        </p:spPr>
      </p:pic>
      <p:pic>
        <p:nvPicPr>
          <p:cNvPr id="57" name="Picture 56" descr="SimplexMachine.jpg"/>
          <p:cNvPicPr>
            <a:picLocks noChangeAspect="1"/>
          </p:cNvPicPr>
          <p:nvPr/>
        </p:nvPicPr>
        <p:blipFill>
          <a:blip r:embed="rId10" cstate="print"/>
          <a:srcRect l="14890" t="19937" r="3605" b="16597"/>
          <a:stretch>
            <a:fillRect/>
          </a:stretch>
        </p:blipFill>
        <p:spPr>
          <a:xfrm>
            <a:off x="1417637" y="5029200"/>
            <a:ext cx="2514600" cy="1470074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305184" y="2590800"/>
            <a:ext cx="762000" cy="609600"/>
            <a:chOff x="3505200" y="1219200"/>
            <a:chExt cx="762000" cy="609600"/>
          </a:xfrm>
        </p:grpSpPr>
        <p:sp>
          <p:nvSpPr>
            <p:cNvPr id="60" name="Notched Right Arrow 59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57600" y="1400175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pic>
        <p:nvPicPr>
          <p:cNvPr id="63" name="Picture 4" descr="https://www.enviromon.net/wp-content/uploads/wireless-technolog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 rot="16200000" flipH="1" flipV="1">
            <a:off x="2545291" y="2529946"/>
            <a:ext cx="838200" cy="655108"/>
          </a:xfrm>
          <a:prstGeom prst="rect">
            <a:avLst/>
          </a:prstGeom>
          <a:noFill/>
        </p:spPr>
      </p:pic>
      <p:grpSp>
        <p:nvGrpSpPr>
          <p:cNvPr id="64" name="Group 63"/>
          <p:cNvGrpSpPr/>
          <p:nvPr/>
        </p:nvGrpSpPr>
        <p:grpSpPr>
          <a:xfrm rot="19118551">
            <a:off x="3505214" y="4061930"/>
            <a:ext cx="762000" cy="609600"/>
            <a:chOff x="3505200" y="1219200"/>
            <a:chExt cx="762000" cy="609600"/>
          </a:xfrm>
        </p:grpSpPr>
        <p:sp>
          <p:nvSpPr>
            <p:cNvPr id="65" name="Notched Right Arrow 64"/>
            <p:cNvSpPr/>
            <p:nvPr/>
          </p:nvSpPr>
          <p:spPr>
            <a:xfrm>
              <a:off x="3505200" y="1219200"/>
              <a:ext cx="762000" cy="609600"/>
            </a:xfrm>
            <a:prstGeom prst="notchedRightArrow">
              <a:avLst/>
            </a:prstGeom>
            <a:solidFill>
              <a:schemeClr val="bg1"/>
            </a:solidFill>
            <a:ln w="31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57600" y="1400175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itchFamily="34" charset="0"/>
                </a:rPr>
                <a:t>Data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5380037" y="4876800"/>
            <a:ext cx="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0598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8999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0"/>
            <a:ext cx="11041989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Network Layout					</a:t>
            </a: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endParaRPr lang="en-US" sz="27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Network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94" y="685800"/>
            <a:ext cx="10465885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7" y="0"/>
            <a:ext cx="5961854" cy="65563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Hardware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57931" y="-61136"/>
            <a:ext cx="1714532" cy="3340400"/>
          </a:xfrm>
          <a:prstGeom prst="rect">
            <a:avLst/>
          </a:prstGeom>
        </p:spPr>
      </p:pic>
      <p:pic>
        <p:nvPicPr>
          <p:cNvPr id="7" name="Picture 6" descr="9.jpeg"/>
          <p:cNvPicPr>
            <a:picLocks noChangeAspect="1"/>
          </p:cNvPicPr>
          <p:nvPr/>
        </p:nvPicPr>
        <p:blipFill>
          <a:blip r:embed="rId3" cstate="print"/>
          <a:srcRect l="6428" t="4444" r="6792" b="6666"/>
          <a:stretch>
            <a:fillRect/>
          </a:stretch>
        </p:blipFill>
        <p:spPr>
          <a:xfrm rot="5400000">
            <a:off x="1761811" y="1885247"/>
            <a:ext cx="1706769" cy="3340400"/>
          </a:xfrm>
          <a:prstGeom prst="rect">
            <a:avLst/>
          </a:prstGeom>
        </p:spPr>
      </p:pic>
      <p:pic>
        <p:nvPicPr>
          <p:cNvPr id="8" name="Picture 7" descr="5.jpeg"/>
          <p:cNvPicPr>
            <a:picLocks noChangeAspect="1"/>
          </p:cNvPicPr>
          <p:nvPr/>
        </p:nvPicPr>
        <p:blipFill>
          <a:blip r:embed="rId4" cstate="print"/>
          <a:srcRect l="5334" t="7191"/>
          <a:stretch>
            <a:fillRect/>
          </a:stretch>
        </p:blipFill>
        <p:spPr>
          <a:xfrm>
            <a:off x="944996" y="4644564"/>
            <a:ext cx="3340400" cy="1610695"/>
          </a:xfrm>
          <a:prstGeom prst="rect">
            <a:avLst/>
          </a:prstGeom>
        </p:spPr>
      </p:pic>
      <p:pic>
        <p:nvPicPr>
          <p:cNvPr id="9" name="Picture 8" descr="8.jpeg"/>
          <p:cNvPicPr>
            <a:picLocks noChangeAspect="1"/>
          </p:cNvPicPr>
          <p:nvPr/>
        </p:nvPicPr>
        <p:blipFill>
          <a:blip r:embed="rId5" cstate="print"/>
          <a:srcRect l="4858" t="12901" b="3239"/>
          <a:stretch>
            <a:fillRect/>
          </a:stretch>
        </p:blipFill>
        <p:spPr>
          <a:xfrm>
            <a:off x="4543131" y="2676516"/>
            <a:ext cx="3456623" cy="1693672"/>
          </a:xfrm>
          <a:prstGeom prst="rect">
            <a:avLst/>
          </a:prstGeom>
        </p:spPr>
      </p:pic>
      <p:pic>
        <p:nvPicPr>
          <p:cNvPr id="10" name="Picture 9" descr="7.jpeg"/>
          <p:cNvPicPr>
            <a:picLocks noChangeAspect="1"/>
          </p:cNvPicPr>
          <p:nvPr/>
        </p:nvPicPr>
        <p:blipFill>
          <a:blip r:embed="rId6" cstate="print"/>
          <a:srcRect l="2877" t="3411" r="4104" b="6200"/>
          <a:stretch>
            <a:fillRect/>
          </a:stretch>
        </p:blipFill>
        <p:spPr>
          <a:xfrm>
            <a:off x="4543131" y="751525"/>
            <a:ext cx="3456623" cy="1714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9" y="745484"/>
            <a:ext cx="2454915" cy="1720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9" y="2676516"/>
            <a:ext cx="2454915" cy="1841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9" y="4675830"/>
            <a:ext cx="2500183" cy="1875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07008" y="12078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0"/>
            <a:ext cx="9409695" cy="65563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Real-time Ring Data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BlendYi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52" y="655638"/>
            <a:ext cx="10657919" cy="6126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74481" y="0"/>
            <a:ext cx="22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0"/>
            <a:ext cx="9409695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Real-time Drawing Data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implex_E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848" y="609600"/>
            <a:ext cx="7919864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74638"/>
            <a:ext cx="9409695" cy="6397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Collection categorization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6113" y="1447811"/>
          <a:ext cx="9793763" cy="394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</a:rPr>
                        <a:t>BlowRoom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Carding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Preparatory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Ring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Winding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On/Off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Doffing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Time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Traveler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Change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.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Overhaul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Mech. Breakdown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Elect.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Breakdown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Elect.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Shutdown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Auto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libri" pitchFamily="34" charset="0"/>
                        </a:rPr>
                        <a:t>Product Change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</a:rPr>
                        <a:t>Man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115221" marR="1152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75225" y="-21071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24328" y="685800"/>
            <a:ext cx="7201297" cy="2819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48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by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359373" y="5799051"/>
            <a:ext cx="501075" cy="361971"/>
          </a:xfrm>
        </p:spPr>
        <p:txBody>
          <a:bodyPr/>
          <a:lstStyle/>
          <a:p>
            <a:fld id="{23332F66-BA13-4B92-8831-73B6A710A4A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Logos_TTPluscINZ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545" y="4210051"/>
            <a:ext cx="4896882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6796" y="6096022"/>
            <a:ext cx="2112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Dated  March 20, 2018  rev 06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288053" y="609600"/>
            <a:ext cx="10177833" cy="5867400"/>
            <a:chOff x="-540727" y="51486"/>
            <a:chExt cx="8465527" cy="6501714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775599965"/>
                </p:ext>
              </p:extLst>
            </p:nvPr>
          </p:nvGraphicFramePr>
          <p:xfrm>
            <a:off x="-540727" y="51486"/>
            <a:ext cx="8465527" cy="6501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Flowchart: Alternate Process 8"/>
            <p:cNvSpPr/>
            <p:nvPr/>
          </p:nvSpPr>
          <p:spPr>
            <a:xfrm>
              <a:off x="4588119" y="3064476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Calibri" pitchFamily="34" charset="0"/>
                </a:rPr>
                <a:t>WMT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4207119" y="3369275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</a:rPr>
                <a:t>PMC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3771900" y="3639065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alibri" pitchFamily="34" charset="0"/>
                </a:rPr>
                <a:t>SDR</a:t>
              </a: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3292719" y="3597876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alibri" pitchFamily="34" charset="0"/>
                </a:rPr>
                <a:t>LDS</a:t>
              </a: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2835519" y="3293076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itchFamily="34" charset="0"/>
                </a:rPr>
                <a:t>EMM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444536" y="3048000"/>
              <a:ext cx="533400" cy="381000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</a:rPr>
                <a:t>SMT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3619" y="243221"/>
            <a:ext cx="73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Energy Monitoring System  (EMS)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09565"/>
              </p:ext>
            </p:extLst>
          </p:nvPr>
        </p:nvGraphicFramePr>
        <p:xfrm>
          <a:off x="171450" y="937891"/>
          <a:ext cx="10839813" cy="567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Generation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Line Losses/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Transmission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Losses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Consumption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End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Dash Board &amp; Data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Analysis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504"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  Total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Energy Generated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Fuel cost/unit, /engine, /section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Maintenance &amp; operational  cost/ 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Alarm and alerts against set standards</a:t>
                      </a:r>
                    </a:p>
                    <a:p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E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nergy wastage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 reduction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Identify cable/equipment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under or over capacity in use</a:t>
                      </a: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Power Factor monitoring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S-Motors consumption patterns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Mixing blends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Count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Twist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Speed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Production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Weather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Alarm for any out of range Department/ section/ S-motor against preset targets.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Rerated motors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Poor mech. maintenance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Poor Elect. maintenance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Poor rewinding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Poor m/c maintenance  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Organization wise Energy Monitoring Program for whole Land Scape.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1Kg yarn production in X units 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comparison with international and local data</a:t>
                      </a: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Compare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Units VS Fuel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32665" y="6376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262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3619" y="243221"/>
            <a:ext cx="73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Energy Monitoring Module  (EMS)   KPI / PI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74202"/>
              </p:ext>
            </p:extLst>
          </p:nvPr>
        </p:nvGraphicFramePr>
        <p:xfrm>
          <a:off x="171450" y="937891"/>
          <a:ext cx="10839813" cy="567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7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Generation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Line Losses/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Transmission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Losses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Consumption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End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Dash Board &amp; Data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Analysis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504"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  Total KWh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produced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Engine Load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Fuel cost /unit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Fuel cost /engine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Fuel Cost /section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Maintenance cost/ 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  Operational  cost/ 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Line Losses &lt; 1.5 %</a:t>
                      </a: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Temp and eff of transformer, breakers and cables. Etc.</a:t>
                      </a: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Power factor + 90%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Voltage 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Current 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KVA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KVAR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KVARH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KW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KWH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Temp            CS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Vibration     CS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I kg yarn / X units @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Avg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Ct.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</a:rPr>
                        <a:t>I kg yarn / X units @ </a:t>
                      </a:r>
                      <a:r>
                        <a:rPr lang="en-US" sz="1400" baseline="0" dirty="0" err="1" smtClean="0">
                          <a:latin typeface="Calibri" pitchFamily="34" charset="0"/>
                        </a:rPr>
                        <a:t>Avg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machine utilization eff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>
                        <a:latin typeface="Calibri" pitchFamily="34" charset="0"/>
                      </a:endParaRPr>
                    </a:p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048482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971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0" y="1452288"/>
            <a:ext cx="9998730" cy="4281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8482" y="10668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935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Image result for industrial line diagram of power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266824"/>
            <a:ext cx="9744075" cy="559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106" y="274639"/>
            <a:ext cx="9409695" cy="67786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Dash Board EMM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8482" y="90349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289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7" y="242741"/>
            <a:ext cx="9409695" cy="73545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Energy Monitoring System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2941" y="1637420"/>
            <a:ext cx="10369868" cy="50777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Monitoring Equipment Choices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Accrescent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Engineering Pvt. Ltd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Alliance Partners of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Schneider Electrical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Solutions Engineers Pvt. Ltd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Chinese Brand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(Good Quality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sz="240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User Purchase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386" name="Picture 2" descr="Accrescent Engine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425" y="2688273"/>
            <a:ext cx="2128442" cy="597189"/>
          </a:xfrm>
          <a:prstGeom prst="rect">
            <a:avLst/>
          </a:prstGeom>
          <a:noFill/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313" y="2623476"/>
            <a:ext cx="1088435" cy="684164"/>
          </a:xfrm>
          <a:prstGeom prst="rect">
            <a:avLst/>
          </a:prstGeom>
          <a:noFill/>
        </p:spPr>
      </p:pic>
      <p:pic>
        <p:nvPicPr>
          <p:cNvPr id="2050" name="Picture 2" descr="Image result for Solutions Engineers Pvt. Ltd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3359" y="3647854"/>
            <a:ext cx="2662052" cy="4666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023933" y="87248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976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74640"/>
            <a:ext cx="9409695" cy="62912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Example of  A Spinning Mills for EMS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555" y="1339699"/>
            <a:ext cx="443183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u="sng" dirty="0" smtClean="0">
                <a:latin typeface="Calibri" pitchFamily="34" charset="0"/>
              </a:rPr>
              <a:t>Mills Data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Name: 		     	      XYZ Mills</a:t>
            </a:r>
            <a:endParaRPr kumimoji="0" lang="en-US" sz="1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Spindles</a:t>
            </a:r>
            <a:r>
              <a:rPr lang="en-US" sz="1600" dirty="0" smtClean="0">
                <a:latin typeface="Calibri" pitchFamily="34" charset="0"/>
              </a:rPr>
              <a:t>: 	      	       25,000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Calibri" pitchFamily="34" charset="0"/>
              </a:rPr>
              <a:t>Total number of motors: 	       800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Sizes of motors:	     	       1KW to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75KW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1600" baseline="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Total </a:t>
            </a:r>
            <a:r>
              <a:rPr lang="en-US" sz="1600" dirty="0">
                <a:latin typeface="Calibri" pitchFamily="34" charset="0"/>
              </a:rPr>
              <a:t>p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ower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required: 	        2600 KW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endParaRPr lang="en-US" sz="1600" baseline="0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Calibri" pitchFamily="34" charset="0"/>
              </a:rPr>
              <a:t>Number of motors  +  9 KW</a:t>
            </a:r>
            <a:r>
              <a:rPr lang="en-US" sz="1600" b="1" dirty="0" smtClean="0">
                <a:latin typeface="Calibri" pitchFamily="34" charset="0"/>
              </a:rPr>
              <a:t>:          </a:t>
            </a:r>
            <a:r>
              <a:rPr lang="en-US" sz="1600" dirty="0" smtClean="0">
                <a:latin typeface="Calibri" pitchFamily="34" charset="0"/>
              </a:rPr>
              <a:t>100 Approx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53819" y="1350332"/>
            <a:ext cx="5613991" cy="5256597"/>
            <a:chOff x="5539563" y="1350332"/>
            <a:chExt cx="5613991" cy="5256597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5539563" y="1350332"/>
              <a:ext cx="5613991" cy="452596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/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US" sz="2400" dirty="0" smtClean="0">
                  <a:latin typeface="Calibri" pitchFamily="34" charset="0"/>
                </a:rPr>
                <a:t>   </a:t>
              </a:r>
              <a:r>
                <a:rPr lang="en-US" sz="2400" u="sng" dirty="0" smtClean="0">
                  <a:latin typeface="Calibri" pitchFamily="34" charset="0"/>
                </a:rPr>
                <a:t>Monitoring Strategy</a:t>
              </a:r>
              <a:endPara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US" dirty="0" smtClean="0">
                  <a:latin typeface="Calibri" pitchFamily="34" charset="0"/>
                </a:rPr>
                <a:t>Criteria for motor monitoring</a:t>
              </a:r>
              <a:endParaRPr lang="en-US" sz="2400" dirty="0" smtClean="0">
                <a:latin typeface="Calibri" pitchFamily="34" charset="0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All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critical motors, heavy motors </a:t>
              </a:r>
              <a:endPara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kumimoji="0" lang="en-US" sz="1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Motor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size + 9 KW</a:t>
              </a:r>
              <a:endParaRPr lang="en-US" sz="1600" dirty="0" smtClean="0">
                <a:latin typeface="Calibri" pitchFamily="34" charset="0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Intermittent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motors are not considered</a:t>
              </a:r>
            </a:p>
            <a:p>
              <a:pPr marL="1188720" lvl="2" indent="-274320"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latin typeface="Calibri" pitchFamily="34" charset="0"/>
                </a:rPr>
                <a:t>            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                         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lang="en-US" sz="1400" dirty="0" smtClean="0">
                  <a:latin typeface="Calibri" pitchFamily="34" charset="0"/>
                </a:rPr>
                <a:t>		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   </a:t>
              </a:r>
              <a:r>
                <a:rPr kumimoji="0" lang="en-US" sz="1400" b="0" i="0" u="sng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Approx</a:t>
              </a:r>
              <a:r>
                <a:rPr kumimoji="0" lang="en-US" sz="14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100 /800</a:t>
              </a:r>
              <a:r>
                <a:rPr kumimoji="0" lang="en-US" sz="1400" b="0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motors on monitoring</a:t>
              </a:r>
              <a:endPara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18438" name="Picture 6" descr="Image result for pie chart of 70%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96325" y="4798771"/>
              <a:ext cx="1477525" cy="1538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6014129" y="4818376"/>
              <a:ext cx="1662591" cy="1519804"/>
              <a:chOff x="5652607" y="4424955"/>
              <a:chExt cx="1662591" cy="1519804"/>
            </a:xfrm>
          </p:grpSpPr>
          <p:pic>
            <p:nvPicPr>
              <p:cNvPr id="18434" name="Picture 2" descr="Image result for pie chart of 25%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2607" y="4424955"/>
                <a:ext cx="1651960" cy="15198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475225" y="4742123"/>
                <a:ext cx="8399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</a:rPr>
                  <a:t>25%</a:t>
                </a:r>
                <a:endParaRPr lang="en-US" sz="20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943600" y="6326388"/>
              <a:ext cx="19882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Motors Under Monitoring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3387" y="6329930"/>
              <a:ext cx="19882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Power Bill Under Monitoring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138287" y="1303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473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3353" y="1017896"/>
            <a:ext cx="105619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Start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2380" y="1082723"/>
            <a:ext cx="1248225" cy="377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Customer Inquiry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8928" y="4054523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Mixing Blend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5282" y="4435523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Preparatory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8928" y="4843819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Ring</a:t>
            </a:r>
            <a:endParaRPr lang="en-US" sz="900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2500" y="6014113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Dispatch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5282" y="5211170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  <a:p>
            <a:pPr algn="ctr"/>
            <a:r>
              <a:rPr lang="en-US" sz="1200" dirty="0" smtClean="0"/>
              <a:t>Winding </a:t>
            </a:r>
            <a:endParaRPr lang="en-US" sz="800" dirty="0" smtClean="0"/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05282" y="5634479"/>
            <a:ext cx="1248225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Packing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5208847" y="5061041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08851" y="5537578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Ware House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2380" y="3673523"/>
            <a:ext cx="1248225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Work Order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2380" y="1539922"/>
            <a:ext cx="1248225" cy="4390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Customer order PO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12380" y="2073323"/>
            <a:ext cx="1248225" cy="396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ERP Feeding</a:t>
            </a:r>
          </a:p>
        </p:txBody>
      </p:sp>
      <p:sp>
        <p:nvSpPr>
          <p:cNvPr id="22" name="Flowchart: Document 21"/>
          <p:cNvSpPr/>
          <p:nvPr/>
        </p:nvSpPr>
        <p:spPr>
          <a:xfrm>
            <a:off x="6673755" y="2568053"/>
            <a:ext cx="1056190" cy="6858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Stock report</a:t>
            </a:r>
          </a:p>
        </p:txBody>
      </p:sp>
      <p:sp>
        <p:nvSpPr>
          <p:cNvPr id="41" name="Diamond 40"/>
          <p:cNvSpPr/>
          <p:nvPr/>
        </p:nvSpPr>
        <p:spPr>
          <a:xfrm>
            <a:off x="2044627" y="2723298"/>
            <a:ext cx="1380964" cy="8382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Stocks</a:t>
            </a:r>
            <a:endParaRPr lang="en-US" sz="1200" dirty="0" smtClean="0">
              <a:latin typeface="Calibri" pitchFamily="34" charset="0"/>
            </a:endParaRPr>
          </a:p>
        </p:txBody>
      </p:sp>
      <p:cxnSp>
        <p:nvCxnSpPr>
          <p:cNvPr id="49" name="Straight Arrow Connector 48"/>
          <p:cNvCxnSpPr>
            <a:endCxn id="12" idx="1"/>
          </p:cNvCxnSpPr>
          <p:nvPr/>
        </p:nvCxnSpPr>
        <p:spPr>
          <a:xfrm flipV="1">
            <a:off x="1187355" y="6166513"/>
            <a:ext cx="4035142" cy="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Flowchart: Document 118"/>
          <p:cNvSpPr/>
          <p:nvPr/>
        </p:nvSpPr>
        <p:spPr>
          <a:xfrm>
            <a:off x="6646459" y="1045191"/>
            <a:ext cx="1050986" cy="8518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Costing Sheet</a:t>
            </a:r>
          </a:p>
        </p:txBody>
      </p:sp>
      <p:pic>
        <p:nvPicPr>
          <p:cNvPr id="151" name="Picture 150" descr="System-computer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9976" y="3157736"/>
            <a:ext cx="2060813" cy="2465142"/>
          </a:xfrm>
          <a:prstGeom prst="rect">
            <a:avLst/>
          </a:prstGeom>
        </p:spPr>
      </p:pic>
      <p:pic>
        <p:nvPicPr>
          <p:cNvPr id="152" name="Picture 151" descr="gannt 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1867" y="3316406"/>
            <a:ext cx="1883830" cy="1651379"/>
          </a:xfrm>
          <a:prstGeom prst="rect">
            <a:avLst/>
          </a:prstGeom>
        </p:spPr>
      </p:pic>
      <p:sp>
        <p:nvSpPr>
          <p:cNvPr id="165" name="Oval 164"/>
          <p:cNvSpPr/>
          <p:nvPr/>
        </p:nvSpPr>
        <p:spPr>
          <a:xfrm>
            <a:off x="5298576" y="6455409"/>
            <a:ext cx="979398" cy="4026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End</a:t>
            </a:r>
          </a:p>
        </p:txBody>
      </p:sp>
      <p:cxnSp>
        <p:nvCxnSpPr>
          <p:cNvPr id="188" name="Elbow Connector 187"/>
          <p:cNvCxnSpPr>
            <a:stCxn id="19" idx="3"/>
          </p:cNvCxnSpPr>
          <p:nvPr/>
        </p:nvCxnSpPr>
        <p:spPr>
          <a:xfrm>
            <a:off x="3360607" y="2271784"/>
            <a:ext cx="5496792" cy="1413112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/>
          <p:cNvCxnSpPr/>
          <p:nvPr/>
        </p:nvCxnSpPr>
        <p:spPr>
          <a:xfrm flipV="1">
            <a:off x="6443425" y="4626592"/>
            <a:ext cx="2427620" cy="1077034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51" idx="1"/>
            <a:endCxn id="151" idx="1"/>
          </p:cNvCxnSpPr>
          <p:nvPr/>
        </p:nvCxnSpPr>
        <p:spPr>
          <a:xfrm>
            <a:off x="8679976" y="439030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048464" y="5459105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Gantt Chart 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41" name="Straight Arrow Connector 240"/>
          <p:cNvCxnSpPr>
            <a:stCxn id="5" idx="6"/>
            <a:endCxn id="6" idx="1"/>
          </p:cNvCxnSpPr>
          <p:nvPr/>
        </p:nvCxnSpPr>
        <p:spPr>
          <a:xfrm flipV="1">
            <a:off x="1739545" y="1271535"/>
            <a:ext cx="372836" cy="13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6" idx="2"/>
            <a:endCxn id="18" idx="0"/>
          </p:cNvCxnSpPr>
          <p:nvPr/>
        </p:nvCxnSpPr>
        <p:spPr>
          <a:xfrm>
            <a:off x="2736493" y="1460329"/>
            <a:ext cx="0" cy="7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18" idx="2"/>
            <a:endCxn id="19" idx="0"/>
          </p:cNvCxnSpPr>
          <p:nvPr/>
        </p:nvCxnSpPr>
        <p:spPr>
          <a:xfrm>
            <a:off x="2736493" y="1978925"/>
            <a:ext cx="0" cy="94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19" idx="2"/>
            <a:endCxn id="41" idx="0"/>
          </p:cNvCxnSpPr>
          <p:nvPr/>
        </p:nvCxnSpPr>
        <p:spPr>
          <a:xfrm flipH="1">
            <a:off x="2735107" y="2470263"/>
            <a:ext cx="1386" cy="253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41" idx="2"/>
            <a:endCxn id="17" idx="0"/>
          </p:cNvCxnSpPr>
          <p:nvPr/>
        </p:nvCxnSpPr>
        <p:spPr>
          <a:xfrm>
            <a:off x="2735107" y="3561504"/>
            <a:ext cx="1386" cy="11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2729552" y="4012442"/>
            <a:ext cx="0" cy="180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Elbow Connector 263"/>
          <p:cNvCxnSpPr>
            <a:stCxn id="41" idx="1"/>
          </p:cNvCxnSpPr>
          <p:nvPr/>
        </p:nvCxnSpPr>
        <p:spPr>
          <a:xfrm rot="10800000" flipV="1">
            <a:off x="1173710" y="3142398"/>
            <a:ext cx="870918" cy="30400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7" idx="1"/>
          </p:cNvCxnSpPr>
          <p:nvPr/>
        </p:nvCxnSpPr>
        <p:spPr>
          <a:xfrm>
            <a:off x="2729553" y="4203511"/>
            <a:ext cx="289376" cy="3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V="1">
            <a:off x="2743200" y="4574294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2704531" y="5354491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 flipV="1">
            <a:off x="2734101" y="5807142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2720454" y="4960981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V="1">
            <a:off x="4262650" y="4210354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4249004" y="4578843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V="1">
            <a:off x="4276298" y="4974629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4249004" y="5807141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V="1">
            <a:off x="4276298" y="5329470"/>
            <a:ext cx="275728" cy="1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4517411" y="4203511"/>
            <a:ext cx="13648" cy="1624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>
            <a:endCxn id="15" idx="1"/>
          </p:cNvCxnSpPr>
          <p:nvPr/>
        </p:nvCxnSpPr>
        <p:spPr>
          <a:xfrm flipV="1">
            <a:off x="4531059" y="5213441"/>
            <a:ext cx="677790" cy="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801992" y="5377237"/>
            <a:ext cx="1" cy="17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5790618" y="5829888"/>
            <a:ext cx="1" cy="17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endCxn id="165" idx="0"/>
          </p:cNvCxnSpPr>
          <p:nvPr/>
        </p:nvCxnSpPr>
        <p:spPr>
          <a:xfrm>
            <a:off x="5763324" y="6321189"/>
            <a:ext cx="24961" cy="13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Elbow Connector 310"/>
          <p:cNvCxnSpPr>
            <a:stCxn id="119" idx="1"/>
            <a:endCxn id="6" idx="3"/>
          </p:cNvCxnSpPr>
          <p:nvPr/>
        </p:nvCxnSpPr>
        <p:spPr>
          <a:xfrm rot="10800000">
            <a:off x="3360608" y="1271517"/>
            <a:ext cx="3285855" cy="199598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Elbow Connector 313"/>
          <p:cNvCxnSpPr>
            <a:stCxn id="22" idx="1"/>
            <a:endCxn id="41" idx="3"/>
          </p:cNvCxnSpPr>
          <p:nvPr/>
        </p:nvCxnSpPr>
        <p:spPr>
          <a:xfrm rot="10800000" flipV="1">
            <a:off x="3425600" y="2910970"/>
            <a:ext cx="3248165" cy="231445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Elbow Connector 316"/>
          <p:cNvCxnSpPr/>
          <p:nvPr/>
        </p:nvCxnSpPr>
        <p:spPr>
          <a:xfrm flipV="1">
            <a:off x="6457074" y="5704765"/>
            <a:ext cx="1199320" cy="475396"/>
          </a:xfrm>
          <a:prstGeom prst="bentConnector3">
            <a:avLst>
              <a:gd name="adj1" fmla="val 97794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>
            <a:off x="3835032" y="245660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Spinning Order Management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004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6402" y="664254"/>
            <a:ext cx="1030372" cy="438266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Start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5747" y="651901"/>
            <a:ext cx="1494606" cy="459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Purchase Indent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By Dept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458884" y="1343188"/>
            <a:ext cx="1822967" cy="7285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</a:rPr>
              <a:t>Classification</a:t>
            </a:r>
          </a:p>
          <a:p>
            <a:pPr algn="ctr"/>
            <a:r>
              <a:rPr lang="en-US" sz="1050" dirty="0" smtClean="0">
                <a:latin typeface="Calibri" pitchFamily="34" charset="0"/>
              </a:rPr>
              <a:t>Of Indent </a:t>
            </a:r>
            <a:br>
              <a:rPr lang="en-US" sz="1050" dirty="0" smtClean="0">
                <a:latin typeface="Calibri" pitchFamily="34" charset="0"/>
              </a:rPr>
            </a:br>
            <a:r>
              <a:rPr lang="en-US" sz="1050" dirty="0" smtClean="0">
                <a:latin typeface="Calibri" pitchFamily="34" charset="0"/>
              </a:rPr>
              <a:t>1, 2, 3</a:t>
            </a:r>
            <a:endParaRPr lang="en-US" sz="105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5914" y="1978192"/>
            <a:ext cx="917143" cy="70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1. RFQ Required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933050" y="2914560"/>
            <a:ext cx="936016" cy="72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Comparative</a:t>
            </a:r>
          </a:p>
          <a:p>
            <a:pPr algn="ctr"/>
            <a:r>
              <a:rPr lang="en-US" sz="1100" dirty="0" smtClean="0">
                <a:latin typeface="Calibri" pitchFamily="34" charset="0"/>
              </a:rPr>
              <a:t>Statement 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3474871" y="2256100"/>
            <a:ext cx="1773902" cy="44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2. Direct Purchase for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Approved Supplies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472982" y="2909344"/>
            <a:ext cx="1773902" cy="42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P.O. for Supplier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872082" y="1338063"/>
            <a:ext cx="909596" cy="741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3. Import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Items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869558" y="2369310"/>
            <a:ext cx="909596" cy="6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Performa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Invoice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465087" y="3509078"/>
            <a:ext cx="1773902" cy="546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Goods Arrived</a:t>
            </a:r>
          </a:p>
          <a:p>
            <a:pPr algn="ctr">
              <a:buFont typeface="Arial" pitchFamily="34" charset="0"/>
              <a:buChar char="•"/>
              <a:tabLst>
                <a:tab pos="403225" algn="l"/>
                <a:tab pos="746125" algn="l"/>
              </a:tabLst>
            </a:pPr>
            <a:r>
              <a:rPr lang="en-US" sz="1100" dirty="0" smtClean="0">
                <a:latin typeface="Calibri" pitchFamily="34" charset="0"/>
              </a:rPr>
              <a:t>Gate Pass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latin typeface="Calibri" pitchFamily="34" charset="0"/>
              </a:rPr>
              <a:t>Delivery </a:t>
            </a:r>
            <a:r>
              <a:rPr lang="en-US" sz="1100" dirty="0" err="1" smtClean="0">
                <a:latin typeface="Calibri" pitchFamily="34" charset="0"/>
              </a:rPr>
              <a:t>Challan</a:t>
            </a:r>
            <a:endParaRPr lang="en-US" sz="1100" dirty="0"/>
          </a:p>
        </p:txBody>
      </p:sp>
      <p:sp>
        <p:nvSpPr>
          <p:cNvPr id="14" name="Flowchart: Decision 13"/>
          <p:cNvSpPr/>
          <p:nvPr/>
        </p:nvSpPr>
        <p:spPr>
          <a:xfrm>
            <a:off x="3565419" y="4244367"/>
            <a:ext cx="1565958" cy="79101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Goods Inspection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3176" y="3593692"/>
            <a:ext cx="909596" cy="65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Refuse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Gate Pass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463131" y="5193623"/>
            <a:ext cx="1773902" cy="4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GRN/Inventory Uploaded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3462513" y="5744121"/>
            <a:ext cx="1773902" cy="39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Issue Requisition</a:t>
            </a:r>
          </a:p>
          <a:p>
            <a:pPr algn="ctr"/>
            <a:r>
              <a:rPr lang="en-US" sz="1100" dirty="0" smtClean="0">
                <a:latin typeface="Calibri" pitchFamily="34" charset="0"/>
              </a:rPr>
              <a:t>Inventory Adjusted</a:t>
            </a:r>
            <a:endParaRPr lang="en-US" sz="1100" dirty="0"/>
          </a:p>
        </p:txBody>
      </p:sp>
      <p:sp>
        <p:nvSpPr>
          <p:cNvPr id="18" name="Flowchart: Document 17"/>
          <p:cNvSpPr/>
          <p:nvPr/>
        </p:nvSpPr>
        <p:spPr>
          <a:xfrm>
            <a:off x="9497022" y="1808964"/>
            <a:ext cx="1347410" cy="652055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Approved Suppliers List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7359494" y="3870799"/>
            <a:ext cx="1351184" cy="680559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Inventory Report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44557" y="3824918"/>
            <a:ext cx="909596" cy="741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Payment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Processed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748392" y="5020494"/>
            <a:ext cx="909596" cy="741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Accounts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Payable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4" idx="6"/>
            <a:endCxn id="5" idx="1"/>
          </p:cNvCxnSpPr>
          <p:nvPr/>
        </p:nvCxnSpPr>
        <p:spPr>
          <a:xfrm flipV="1">
            <a:off x="3086774" y="881723"/>
            <a:ext cx="538973" cy="166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6" idx="0"/>
          </p:cNvCxnSpPr>
          <p:nvPr/>
        </p:nvCxnSpPr>
        <p:spPr>
          <a:xfrm flipH="1">
            <a:off x="4370368" y="1111545"/>
            <a:ext cx="2682" cy="23164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363804" y="2069272"/>
            <a:ext cx="244" cy="22596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355549" y="2701163"/>
            <a:ext cx="2139" cy="2073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343400" y="3339570"/>
            <a:ext cx="1598" cy="16842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2"/>
            <a:endCxn id="14" idx="0"/>
          </p:cNvCxnSpPr>
          <p:nvPr/>
        </p:nvCxnSpPr>
        <p:spPr>
          <a:xfrm flipH="1">
            <a:off x="4348398" y="4055636"/>
            <a:ext cx="3640" cy="18873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4" idx="2"/>
            <a:endCxn id="16" idx="0"/>
          </p:cNvCxnSpPr>
          <p:nvPr/>
        </p:nvCxnSpPr>
        <p:spPr>
          <a:xfrm>
            <a:off x="4348398" y="5035379"/>
            <a:ext cx="1684" cy="15824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349990" y="5585820"/>
            <a:ext cx="78" cy="16674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1"/>
          </p:cNvCxnSpPr>
          <p:nvPr/>
        </p:nvCxnSpPr>
        <p:spPr>
          <a:xfrm flipH="1" flipV="1">
            <a:off x="2400300" y="1706031"/>
            <a:ext cx="1058584" cy="141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7" idx="0"/>
          </p:cNvCxnSpPr>
          <p:nvPr/>
        </p:nvCxnSpPr>
        <p:spPr>
          <a:xfrm flipH="1">
            <a:off x="2404486" y="1715556"/>
            <a:ext cx="577" cy="2626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" idx="2"/>
            <a:endCxn id="8" idx="0"/>
          </p:cNvCxnSpPr>
          <p:nvPr/>
        </p:nvCxnSpPr>
        <p:spPr>
          <a:xfrm flipH="1">
            <a:off x="2401058" y="2683694"/>
            <a:ext cx="3428" cy="23086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" idx="3"/>
            <a:endCxn id="11" idx="1"/>
          </p:cNvCxnSpPr>
          <p:nvPr/>
        </p:nvCxnSpPr>
        <p:spPr>
          <a:xfrm>
            <a:off x="5281851" y="1707446"/>
            <a:ext cx="590231" cy="118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1" idx="2"/>
            <a:endCxn id="12" idx="0"/>
          </p:cNvCxnSpPr>
          <p:nvPr/>
        </p:nvCxnSpPr>
        <p:spPr>
          <a:xfrm flipH="1">
            <a:off x="6324356" y="2079196"/>
            <a:ext cx="2524" cy="29011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251450" y="2245781"/>
            <a:ext cx="4279900" cy="952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227320" y="2959521"/>
            <a:ext cx="647700" cy="1143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231552" y="3234794"/>
            <a:ext cx="1093048" cy="227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15" idx="0"/>
          </p:cNvCxnSpPr>
          <p:nvPr/>
        </p:nvCxnSpPr>
        <p:spPr>
          <a:xfrm>
            <a:off x="6315075" y="3245271"/>
            <a:ext cx="2899" cy="34842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324600" y="4220631"/>
            <a:ext cx="1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144380" y="4637350"/>
            <a:ext cx="1182601" cy="20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049053" y="4642200"/>
            <a:ext cx="418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</a:rPr>
              <a:t>Fail</a:t>
            </a:r>
            <a:endParaRPr lang="en-US" sz="1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391176" y="4959400"/>
            <a:ext cx="418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Pass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5022886" y="4380087"/>
            <a:ext cx="2348758" cy="12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022617" y="4098676"/>
            <a:ext cx="0" cy="28633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6769100" y="4093631"/>
            <a:ext cx="603250" cy="635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0" idx="1"/>
          </p:cNvCxnSpPr>
          <p:nvPr/>
        </p:nvCxnSpPr>
        <p:spPr>
          <a:xfrm flipV="1">
            <a:off x="2865120" y="3121356"/>
            <a:ext cx="607862" cy="1995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5263033" y="3490381"/>
            <a:ext cx="4782667" cy="4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10039350" y="3496731"/>
            <a:ext cx="2541" cy="32385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21" idx="0"/>
            <a:endCxn id="20" idx="2"/>
          </p:cNvCxnSpPr>
          <p:nvPr/>
        </p:nvCxnSpPr>
        <p:spPr>
          <a:xfrm flipH="1" flipV="1">
            <a:off x="10199355" y="4566051"/>
            <a:ext cx="3835" cy="45444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6" idx="3"/>
            <a:endCxn id="21" idx="1"/>
          </p:cNvCxnSpPr>
          <p:nvPr/>
        </p:nvCxnSpPr>
        <p:spPr>
          <a:xfrm flipV="1">
            <a:off x="5237033" y="5391061"/>
            <a:ext cx="4511359" cy="744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265268" y="3122081"/>
            <a:ext cx="5091582" cy="802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10356850" y="3105571"/>
            <a:ext cx="7620" cy="7213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 flipV="1">
            <a:off x="7998983" y="4513716"/>
            <a:ext cx="2017" cy="144427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" idx="3"/>
          </p:cNvCxnSpPr>
          <p:nvPr/>
        </p:nvCxnSpPr>
        <p:spPr>
          <a:xfrm>
            <a:off x="5236415" y="5939843"/>
            <a:ext cx="2769348" cy="481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3804355" y="6391979"/>
            <a:ext cx="1084438" cy="351721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End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49" name="Straight Arrow Connector 148"/>
          <p:cNvCxnSpPr>
            <a:stCxn id="17" idx="2"/>
            <a:endCxn id="198" idx="0"/>
          </p:cNvCxnSpPr>
          <p:nvPr/>
        </p:nvCxnSpPr>
        <p:spPr>
          <a:xfrm flipH="1">
            <a:off x="4346574" y="6135565"/>
            <a:ext cx="2890" cy="25641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7067550" y="0"/>
            <a:ext cx="19050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3738494" y="177138"/>
            <a:ext cx="23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Purchase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324480" y="858106"/>
            <a:ext cx="23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Inventory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265357" y="841596"/>
            <a:ext cx="169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Finance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30" name="Straight Connector 229"/>
          <p:cNvCxnSpPr/>
          <p:nvPr/>
        </p:nvCxnSpPr>
        <p:spPr>
          <a:xfrm>
            <a:off x="9003594" y="0"/>
            <a:ext cx="13406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8691" y="15635"/>
            <a:ext cx="231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PURCHASE &amp; INVENTORY</a:t>
            </a: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0280" y="-390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228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527"/>
          <a:stretch/>
        </p:blipFill>
        <p:spPr>
          <a:xfrm>
            <a:off x="176463" y="601578"/>
            <a:ext cx="10834799" cy="6256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48481" y="78358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538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21" y="304800"/>
            <a:ext cx="10369868" cy="838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Our  Introduction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2121" y="1371606"/>
            <a:ext cx="103698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”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is a joint venture of Technical Textiles &amp; INZ Tech Services</a:t>
            </a: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Technical Textile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is a platform </a:t>
            </a:r>
            <a:r>
              <a:rPr lang="en-US" sz="2000" dirty="0" smtClean="0">
                <a:latin typeface="Calibri" pitchFamily="34" charset="0"/>
              </a:rPr>
              <a:t>bringing together highly qualified textile professionals working on development of different textile products in their own respective fields.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Technical Textiles have vast experience of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different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textile sectors in a vertical textile mills.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INZ Technological Services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is an automation solution provider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Successfully developed &amp; implemented “Loom Data Weaving Monitoring System” on more than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10,000 looms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Clients list is more than 100 textile mills in Pakistan, Bahrain and  Bangladesh.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3332F66-BA13-4B92-8831-73B6A710A4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Logos_TTPluscINZ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1661" y="152403"/>
            <a:ext cx="1883863" cy="59893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7" y="0"/>
            <a:ext cx="9409695" cy="69435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Finance Module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ch05_fig5-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/>
        </p:blipFill>
        <p:spPr bwMode="auto">
          <a:xfrm>
            <a:off x="928048" y="707706"/>
            <a:ext cx="9144000" cy="615029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90657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6808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7" y="0"/>
            <a:ext cx="7467600" cy="6397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57313" y="762000"/>
            <a:ext cx="7756524" cy="6096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Real-Time Dashboard</a:t>
            </a:r>
            <a:endParaRPr lang="en-US" sz="3200" dirty="0" smtClean="0">
              <a:latin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Real-Time </a:t>
            </a:r>
            <a:r>
              <a:rPr lang="en-US" sz="2000" dirty="0" smtClean="0">
                <a:latin typeface="Calibri" pitchFamily="34" charset="0"/>
              </a:rPr>
              <a:t>Activity. </a:t>
            </a:r>
            <a:r>
              <a:rPr lang="en-US" sz="2000" dirty="0">
                <a:latin typeface="Calibri" pitchFamily="34" charset="0"/>
              </a:rPr>
              <a:t>Updates every </a:t>
            </a:r>
            <a:r>
              <a:rPr lang="en-US" sz="2000" dirty="0" smtClean="0">
                <a:latin typeface="Calibri" pitchFamily="34" charset="0"/>
              </a:rPr>
              <a:t>second</a:t>
            </a:r>
            <a:endParaRPr lang="en-US" sz="2000" dirty="0">
              <a:latin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No user interaction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Developed </a:t>
            </a:r>
            <a:r>
              <a:rPr lang="en-US" sz="2000" dirty="0">
                <a:latin typeface="Calibri" pitchFamily="34" charset="0"/>
              </a:rPr>
              <a:t>on .NET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User Dashboard</a:t>
            </a:r>
            <a:endParaRPr lang="en-US" sz="3200" dirty="0" smtClean="0">
              <a:latin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</a:rPr>
              <a:t>For Middle Management Users</a:t>
            </a:r>
          </a:p>
          <a:p>
            <a:pPr lvl="1"/>
            <a:r>
              <a:rPr lang="en-US" sz="2000" dirty="0">
                <a:latin typeface="Calibri" pitchFamily="34" charset="0"/>
              </a:rPr>
              <a:t>Users can apply different  </a:t>
            </a:r>
            <a:r>
              <a:rPr lang="en-US" sz="2000" dirty="0" smtClean="0">
                <a:latin typeface="Calibri" pitchFamily="34" charset="0"/>
              </a:rPr>
              <a:t>interactive filters.</a:t>
            </a:r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</a:rPr>
              <a:t>Updates every 30 seconds</a:t>
            </a:r>
          </a:p>
          <a:p>
            <a:pPr lvl="1"/>
            <a:r>
              <a:rPr lang="en-US" sz="2000" dirty="0">
                <a:latin typeface="Calibri" pitchFamily="34" charset="0"/>
              </a:rPr>
              <a:t>Shows present condition only</a:t>
            </a:r>
          </a:p>
          <a:p>
            <a:pPr lvl="1"/>
            <a:r>
              <a:rPr lang="en-US" sz="2000" dirty="0">
                <a:latin typeface="Calibri" pitchFamily="34" charset="0"/>
              </a:rPr>
              <a:t>History </a:t>
            </a:r>
            <a:r>
              <a:rPr lang="en-US" sz="2000" dirty="0" smtClean="0">
                <a:latin typeface="Calibri" pitchFamily="34" charset="0"/>
              </a:rPr>
              <a:t>data only </a:t>
            </a:r>
            <a:r>
              <a:rPr lang="en-US" sz="2000" dirty="0">
                <a:latin typeface="Calibri" pitchFamily="34" charset="0"/>
              </a:rPr>
              <a:t>in reports</a:t>
            </a:r>
          </a:p>
          <a:p>
            <a:pPr lvl="1"/>
            <a:r>
              <a:rPr lang="en-US" sz="2000" dirty="0">
                <a:latin typeface="Calibri" pitchFamily="34" charset="0"/>
              </a:rPr>
              <a:t>Developed on .NET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Management Dashboard</a:t>
            </a:r>
            <a:endParaRPr lang="en-US" sz="3200" dirty="0" smtClean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For Executive </a:t>
            </a:r>
            <a:r>
              <a:rPr lang="en-US" sz="2000" dirty="0" smtClean="0">
                <a:latin typeface="Calibri" pitchFamily="34" charset="0"/>
              </a:rPr>
              <a:t>only. </a:t>
            </a:r>
            <a:r>
              <a:rPr lang="en-US" sz="2000" dirty="0">
                <a:latin typeface="Calibri" pitchFamily="34" charset="0"/>
              </a:rPr>
              <a:t>Only graphical </a:t>
            </a:r>
            <a:r>
              <a:rPr lang="en-US" sz="2000" dirty="0" smtClean="0">
                <a:latin typeface="Calibri" pitchFamily="34" charset="0"/>
              </a:rPr>
              <a:t>info</a:t>
            </a:r>
            <a:endParaRPr lang="en-US" sz="2000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Mobile App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1800" dirty="0">
                <a:latin typeface="Calibri" pitchFamily="34" charset="0"/>
              </a:rPr>
              <a:t>can customize and prioritize favorites</a:t>
            </a:r>
            <a:r>
              <a:rPr lang="en-US" sz="2400" dirty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Updates </a:t>
            </a:r>
            <a:r>
              <a:rPr lang="en-US" sz="2000" dirty="0">
                <a:latin typeface="Calibri" pitchFamily="34" charset="0"/>
              </a:rPr>
              <a:t>every 4 hours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Developed on Oracle BI</a:t>
            </a:r>
          </a:p>
          <a:p>
            <a:pPr lvl="1"/>
            <a:endParaRPr lang="en-US" sz="16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13837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554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0"/>
            <a:ext cx="9409695" cy="7551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Benefits for </a:t>
            </a:r>
            <a:r>
              <a:rPr lang="en-US" u="sng" dirty="0" smtClean="0">
                <a:latin typeface="Calibri" pitchFamily="34" charset="0"/>
              </a:rPr>
              <a:t>Machine</a:t>
            </a:r>
            <a:r>
              <a:rPr lang="en-US" dirty="0" smtClean="0">
                <a:latin typeface="Calibri" pitchFamily="34" charset="0"/>
              </a:rPr>
              <a:t> Management Modules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80085" y="1005999"/>
            <a:ext cx="10531177" cy="5249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Improves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Machine Utilization Efficiency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Optimization of every productive machine efficiency which ultimately improves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overall productivity and worker’s efficiency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Stoppages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Records REAL-TIME machine efficiencies and deficiencies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Records electrical, pneumatic and mechanical breakdown round-the-clock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Monitors &amp; controls the stoppages of scheduled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overhauling, product change,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Maintenance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Maintenance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for preventive maintenance scheduling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Reduces future breakdowns by analyzing through statistical techniques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daily basis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Preventive maintenance monitoring for excess time with analysis graphs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Raises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Alarms &amp; Alerts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Stoppage and Breakdown alarms/alerts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04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4271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0"/>
            <a:ext cx="9409695" cy="7551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Benefits for </a:t>
            </a:r>
            <a:r>
              <a:rPr lang="en-US" u="sng" dirty="0" smtClean="0">
                <a:latin typeface="Calibri" pitchFamily="34" charset="0"/>
              </a:rPr>
              <a:t>Material</a:t>
            </a:r>
            <a:r>
              <a:rPr lang="en-US" dirty="0" smtClean="0">
                <a:latin typeface="Calibri" pitchFamily="34" charset="0"/>
              </a:rPr>
              <a:t> Management Modules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4069" y="755141"/>
            <a:ext cx="10727146" cy="5795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Maintains record from order booking, to production to dispatch of goods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Gantt chart shows booking status and completion dates of orders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against booking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visibility. Shows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idle capacity and over capacity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Handles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buffer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orders,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Handles multiple order at a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smartly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Traceability of real-time order status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Restricts out of route/invalid route production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processing batcher location through RFID (optional)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Records all production data automatically without any manual input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chances of manipulation of data to prepare production, wastes and yield report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Maintains product library by customer, code, blend, design etc. 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Yield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Yield report of every order processed available on system.</a:t>
            </a:r>
          </a:p>
          <a:p>
            <a:pPr lvl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Restricts excess feeding of raw material then calculated as per production plan. 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Reprocessing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material is records in system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8434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829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0"/>
            <a:ext cx="10089758" cy="15653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Added Benefits </a:t>
            </a:r>
            <a:r>
              <a:rPr lang="en-US" u="sng" dirty="0" smtClean="0">
                <a:latin typeface="Calibri" pitchFamily="34" charset="0"/>
              </a:rPr>
              <a:t>Material</a:t>
            </a:r>
            <a:r>
              <a:rPr lang="en-US" dirty="0" smtClean="0">
                <a:latin typeface="Calibri" pitchFamily="34" charset="0"/>
              </a:rPr>
              <a:t> Management Modules for Spinning Mills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4069" y="755141"/>
            <a:ext cx="10727146" cy="5795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Raw Material (Cotton )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Cotton purchase plan for the year.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Maintains record for booked , in transportation, arrived and balance cotton to purchase.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Maintains record of  cotton weight variation purchase verses arrived and issue to Blow room.  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record of the cotton to be maintained 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eal time.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cotton related information available on mobile and tablets through dash board.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cotton bale movement can be traced on auto by using RFID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optional with extra cost)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Cotton Blend mechanism is done by software to produce cotton issue requisition to Blow room.</a:t>
            </a:r>
          </a:p>
          <a:p>
            <a:pPr marL="0" lv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Yarn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Yield of every blend is available on real time with figures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WIP.  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Yarn weight variation to be monitored on auto.</a:t>
            </a:r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yarn bag and pallet will be issued a identification sticker for easy traceability. 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8434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13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30181"/>
            <a:ext cx="10081816" cy="655639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Process of Sales &amp; Implementation of ERP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304415" y="1066800"/>
          <a:ext cx="6529176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>
                <a:latin typeface="Calibri" pitchFamily="34" charset="0"/>
              </a:rPr>
              <a:pPr/>
              <a:t>36</a:t>
            </a:fld>
            <a:endParaRPr lang="en-US"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04415" y="990600"/>
          <a:ext cx="652917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106" y="274639"/>
            <a:ext cx="9409695" cy="725486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Module platform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4208" y="1112521"/>
            <a:ext cx="9409695" cy="555409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Calibri" pitchFamily="34" charset="0"/>
              </a:rPr>
              <a:t>Data Collection from Machines	Special developed Hardware by us</a:t>
            </a:r>
          </a:p>
          <a:p>
            <a:r>
              <a:rPr lang="en-US" sz="1800" dirty="0" smtClean="0">
                <a:latin typeface="Calibri" pitchFamily="34" charset="0"/>
              </a:rPr>
              <a:t>Data Platform 			Oracle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Front end / dashboards		.NET Framework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Management Dashboard		Oracle BI   /  </a:t>
            </a:r>
            <a:r>
              <a:rPr lang="en-US" sz="1800" dirty="0" err="1" smtClean="0">
                <a:latin typeface="Calibri" pitchFamily="34" charset="0"/>
              </a:rPr>
              <a:t>.Net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Report generation		Oracle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Mobile app			Oracle Business Intelligence Mobile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Networking        			Wi-Fi 2.4 GHz &amp; INZ  2.480 GHz ( PTA Approved)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				International organization for developing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				and implementing standards for Wireless Communication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latin typeface="Calibri" pitchFamily="34" charset="0"/>
              </a:rPr>
              <a:t>                                                                     Specialized </a:t>
            </a:r>
            <a:r>
              <a:rPr lang="en-US" sz="1800" dirty="0" smtClean="0">
                <a:latin typeface="Calibri" pitchFamily="34" charset="0"/>
              </a:rPr>
              <a:t>protocol  for Industrial Wireless Communication 			</a:t>
            </a:r>
            <a:r>
              <a:rPr lang="en-US" sz="1800" smtClean="0">
                <a:latin typeface="Calibri" pitchFamily="34" charset="0"/>
              </a:rPr>
              <a:t>	                  </a:t>
            </a:r>
            <a:r>
              <a:rPr lang="en-US" sz="1400" smtClean="0">
                <a:latin typeface="Calibri" pitchFamily="34" charset="0"/>
              </a:rPr>
              <a:t>High </a:t>
            </a:r>
            <a:r>
              <a:rPr lang="en-US" sz="1400" dirty="0" smtClean="0">
                <a:latin typeface="Calibri" pitchFamily="34" charset="0"/>
              </a:rPr>
              <a:t>speed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				High Capacity/Bandwidth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				Resistant to interference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				Effective long range communication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ieee_802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855" y="5058195"/>
            <a:ext cx="1227696" cy="652596"/>
          </a:xfrm>
          <a:prstGeom prst="rect">
            <a:avLst/>
          </a:prstGeom>
        </p:spPr>
      </p:pic>
      <p:pic>
        <p:nvPicPr>
          <p:cNvPr id="8" name="Picture 7" descr="iee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673" y="4227895"/>
            <a:ext cx="1041650" cy="347650"/>
          </a:xfrm>
          <a:prstGeom prst="rect">
            <a:avLst/>
          </a:prstGeom>
        </p:spPr>
      </p:pic>
      <p:pic>
        <p:nvPicPr>
          <p:cNvPr id="9" name="Picture 8" descr="oracle_logo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8286750" y="2690813"/>
            <a:ext cx="1028700" cy="403189"/>
          </a:xfrm>
          <a:prstGeom prst="rect">
            <a:avLst/>
          </a:prstGeom>
        </p:spPr>
      </p:pic>
      <p:pic>
        <p:nvPicPr>
          <p:cNvPr id="10" name="Picture 9" descr="dotnet_logo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8172450" y="2200275"/>
            <a:ext cx="1200150" cy="381000"/>
          </a:xfrm>
          <a:prstGeom prst="rect">
            <a:avLst/>
          </a:prstGeom>
        </p:spPr>
      </p:pic>
      <p:pic>
        <p:nvPicPr>
          <p:cNvPr id="11" name="Picture 10" descr="oracledatabase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39125" y="1790700"/>
            <a:ext cx="1066800" cy="377591"/>
          </a:xfrm>
          <a:prstGeom prst="rect">
            <a:avLst/>
          </a:prstGeom>
        </p:spPr>
      </p:pic>
      <p:pic>
        <p:nvPicPr>
          <p:cNvPr id="12" name="Picture 11" descr="oracle_bi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3714" y="3010081"/>
            <a:ext cx="1239362" cy="55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75225" y="13029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152400"/>
            <a:ext cx="9409695" cy="685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Classification of Manufacturing Industries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920346" y="838200"/>
          <a:ext cx="892960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344242" y="1524000"/>
            <a:ext cx="1920346" cy="5029200"/>
            <a:chOff x="1066800" y="1524000"/>
            <a:chExt cx="1524000" cy="5029200"/>
          </a:xfrm>
        </p:grpSpPr>
        <p:sp>
          <p:nvSpPr>
            <p:cNvPr id="8" name="Pentagon 7"/>
            <p:cNvSpPr/>
            <p:nvPr/>
          </p:nvSpPr>
          <p:spPr>
            <a:xfrm>
              <a:off x="1066800" y="15240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Production Style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066800" y="22098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Units of Measurement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066800" y="28194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Running Time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066800" y="35052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Production Strategy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066800" y="41148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Finance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066800" y="48006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Sales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 Strategy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066800" y="54864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Purchasing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1066800" y="6096000"/>
              <a:ext cx="1524000" cy="45720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Examples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175225" y="-2792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6" y="0"/>
            <a:ext cx="9409695" cy="609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ERP providers in Pakistan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6106" y="685800"/>
            <a:ext cx="9409695" cy="6019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SAP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A1</a:t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B1</a:t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Leonardo</a:t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</a:rPr>
              <a:t>R/3</a:t>
            </a:r>
          </a:p>
          <a:p>
            <a:pPr lvl="1">
              <a:buNone/>
            </a:pPr>
            <a:endParaRPr lang="en-US" sz="1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TekLogix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Computer House  Italy</a:t>
            </a:r>
            <a:br>
              <a:rPr lang="en-US" sz="2000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Innovative Channels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DataTex</a:t>
            </a:r>
            <a:r>
              <a:rPr lang="en-US" sz="2000" dirty="0" smtClean="0">
                <a:latin typeface="Calibri" pitchFamily="34" charset="0"/>
              </a:rPr>
              <a:t>   Switzerland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Sage England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Porini</a:t>
            </a:r>
            <a:r>
              <a:rPr lang="en-US" sz="2000" dirty="0" smtClean="0">
                <a:latin typeface="Calibri" pitchFamily="34" charset="0"/>
              </a:rPr>
              <a:t> SRL  Italy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VisionPLUS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Jaffer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AP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056" y="838200"/>
            <a:ext cx="1938521" cy="762000"/>
          </a:xfrm>
          <a:prstGeom prst="rect">
            <a:avLst/>
          </a:prstGeom>
        </p:spPr>
      </p:pic>
      <p:pic>
        <p:nvPicPr>
          <p:cNvPr id="6" name="Picture 5" descr="Innovative-Channels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0951" y="3200400"/>
            <a:ext cx="2496450" cy="457200"/>
          </a:xfrm>
          <a:prstGeom prst="rect">
            <a:avLst/>
          </a:prstGeom>
        </p:spPr>
      </p:pic>
      <p:pic>
        <p:nvPicPr>
          <p:cNvPr id="7" name="Picture 6" descr="datatex_logo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145107" y="3733800"/>
            <a:ext cx="768138" cy="533400"/>
          </a:xfrm>
          <a:prstGeom prst="rect">
            <a:avLst/>
          </a:prstGeom>
        </p:spPr>
      </p:pic>
      <p:pic>
        <p:nvPicPr>
          <p:cNvPr id="8" name="Picture 7" descr="SAP_A1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2467" y="838203"/>
            <a:ext cx="1440259" cy="417739"/>
          </a:xfrm>
          <a:prstGeom prst="rect">
            <a:avLst/>
          </a:prstGeom>
        </p:spPr>
      </p:pic>
      <p:pic>
        <p:nvPicPr>
          <p:cNvPr id="9" name="Picture 8" descr="SAP_B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2467" y="1295400"/>
            <a:ext cx="1344242" cy="152400"/>
          </a:xfrm>
          <a:prstGeom prst="rect">
            <a:avLst/>
          </a:prstGeom>
        </p:spPr>
      </p:pic>
      <p:pic>
        <p:nvPicPr>
          <p:cNvPr id="10" name="Picture 9" descr="SAP_Leonardo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4415" y="1447800"/>
            <a:ext cx="2688484" cy="533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5020" y="2362200"/>
            <a:ext cx="172831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apR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2468" y="1905000"/>
            <a:ext cx="960173" cy="228600"/>
          </a:xfrm>
          <a:prstGeom prst="rect">
            <a:avLst/>
          </a:prstGeom>
        </p:spPr>
      </p:pic>
      <p:pic>
        <p:nvPicPr>
          <p:cNvPr id="14" name="Picture 13" descr="ComputerHouse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6968" y="2819400"/>
            <a:ext cx="2304415" cy="228600"/>
          </a:xfrm>
          <a:prstGeom prst="rect">
            <a:avLst/>
          </a:prstGeom>
        </p:spPr>
      </p:pic>
      <p:pic>
        <p:nvPicPr>
          <p:cNvPr id="15" name="Picture 14" descr="Sage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2604" y="4495800"/>
            <a:ext cx="1092677" cy="249936"/>
          </a:xfrm>
          <a:prstGeom prst="rect">
            <a:avLst/>
          </a:prstGeom>
        </p:spPr>
      </p:pic>
      <p:pic>
        <p:nvPicPr>
          <p:cNvPr id="16" name="Picture 15" descr="porini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49089" y="4953000"/>
            <a:ext cx="960173" cy="304800"/>
          </a:xfrm>
          <a:prstGeom prst="rect">
            <a:avLst/>
          </a:prstGeom>
        </p:spPr>
      </p:pic>
      <p:pic>
        <p:nvPicPr>
          <p:cNvPr id="17" name="Picture 16" descr="VisionPlus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76968" y="5486420"/>
            <a:ext cx="2208398" cy="469039"/>
          </a:xfrm>
          <a:prstGeom prst="rect">
            <a:avLst/>
          </a:prstGeom>
        </p:spPr>
      </p:pic>
      <p:pic>
        <p:nvPicPr>
          <p:cNvPr id="18" name="Picture 17" descr="Jaffer_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41127" y="5943600"/>
            <a:ext cx="760138" cy="656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75225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152400"/>
            <a:ext cx="10312257" cy="105156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Journey to Future   ( Digital Front 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6104" y="1295400"/>
            <a:ext cx="10273850" cy="5181600"/>
          </a:xfrm>
        </p:spPr>
        <p:txBody>
          <a:bodyPr>
            <a:normAutofit/>
          </a:bodyPr>
          <a:lstStyle/>
          <a:p>
            <a:pPr marL="233363" indent="-233363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Modules are from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fiber to stitched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goods.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“REAL-TIME ERP” is divided in to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sub modules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All modules can be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integrated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at any level.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 most of the cases information/data collected is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real time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and directly from machines.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Most of the data collection is from the source and through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wireless mode</a:t>
            </a: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Summarization of big data is presented to management on Customized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Dashboard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KPI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 are also available on mobile devices.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Enables management to see, analyze and take </a:t>
            </a:r>
            <a:r>
              <a:rPr lang="en-US" sz="2000" b="1" dirty="0" smtClean="0">
                <a:latin typeface="Calibri" pitchFamily="34" charset="0"/>
              </a:rPr>
              <a:t>quick action </a:t>
            </a:r>
            <a:r>
              <a:rPr lang="en-US" sz="2000" dirty="0" smtClean="0">
                <a:latin typeface="Calibri" pitchFamily="34" charset="0"/>
              </a:rPr>
              <a:t>on variance.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</a:rPr>
              <a:t>Optimize</a:t>
            </a:r>
            <a:r>
              <a:rPr lang="en-US" sz="2000" dirty="0" smtClean="0">
                <a:latin typeface="Calibri" pitchFamily="34" charset="0"/>
              </a:rPr>
              <a:t> labor productivity, machine efficiency, quality of product in energy efficient manner.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3332F66-BA13-4B92-8831-73B6A710A4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Logos_TTPluscINZ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1661" y="152403"/>
            <a:ext cx="1883863" cy="59893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ERP infusion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 descr="Chan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283" y="1981207"/>
            <a:ext cx="7872434" cy="3914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0425" y="13029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106" y="274639"/>
            <a:ext cx="9409695" cy="725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SAP vs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4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en-US" dirty="0" smtClean="0">
                <a:latin typeface="Calibri" pitchFamily="34" charset="0"/>
              </a:rPr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4208" y="1424763"/>
            <a:ext cx="9409695" cy="52418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Real Time </a:t>
            </a:r>
          </a:p>
          <a:p>
            <a:r>
              <a:rPr lang="en-US" dirty="0" smtClean="0">
                <a:latin typeface="Calibri" pitchFamily="34" charset="0"/>
              </a:rPr>
              <a:t>Machine indignation</a:t>
            </a:r>
          </a:p>
          <a:p>
            <a:r>
              <a:rPr lang="en-US" dirty="0" smtClean="0">
                <a:latin typeface="Calibri" pitchFamily="34" charset="0"/>
              </a:rPr>
              <a:t>Effectiveness </a:t>
            </a:r>
          </a:p>
          <a:p>
            <a:r>
              <a:rPr lang="en-US" dirty="0" smtClean="0">
                <a:latin typeface="Calibri" pitchFamily="34" charset="0"/>
              </a:rPr>
              <a:t>Less HR , Increase productivity </a:t>
            </a:r>
          </a:p>
          <a:p>
            <a:r>
              <a:rPr lang="en-US" dirty="0" smtClean="0">
                <a:latin typeface="Calibri" pitchFamily="34" charset="0"/>
              </a:rPr>
              <a:t>Depth </a:t>
            </a:r>
          </a:p>
          <a:p>
            <a:r>
              <a:rPr lang="en-US" dirty="0" smtClean="0">
                <a:latin typeface="Calibri" pitchFamily="34" charset="0"/>
              </a:rPr>
              <a:t>Generic for every industry</a:t>
            </a:r>
          </a:p>
          <a:p>
            <a:r>
              <a:rPr lang="en-US" dirty="0" smtClean="0">
                <a:latin typeface="Calibri" pitchFamily="34" charset="0"/>
              </a:rPr>
              <a:t> ITL / </a:t>
            </a:r>
            <a:r>
              <a:rPr lang="en-US" dirty="0" err="1" smtClean="0">
                <a:latin typeface="Calibri" pitchFamily="34" charset="0"/>
              </a:rPr>
              <a:t>Khas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endParaRPr lang="en-US" sz="1400" dirty="0">
              <a:latin typeface="Calibri" pitchFamily="34" charset="0"/>
            </a:endParaRPr>
          </a:p>
          <a:p>
            <a:endParaRPr lang="en-US" sz="1400" dirty="0" smtClean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ERP</a:t>
            </a:r>
          </a:p>
          <a:p>
            <a:r>
              <a:rPr lang="en-US" sz="2000" dirty="0" smtClean="0">
                <a:latin typeface="Calibri" pitchFamily="34" charset="0"/>
              </a:rPr>
              <a:t>E = Enterprises    ( Profitable Organization )</a:t>
            </a:r>
          </a:p>
          <a:p>
            <a:r>
              <a:rPr lang="en-US" sz="2000" dirty="0" smtClean="0">
                <a:latin typeface="Calibri" pitchFamily="34" charset="0"/>
              </a:rPr>
              <a:t>R = Recourse        ( Machine + Man + Material )</a:t>
            </a:r>
          </a:p>
          <a:p>
            <a:r>
              <a:rPr lang="en-US" sz="2000" dirty="0" smtClean="0">
                <a:latin typeface="Calibri" pitchFamily="34" charset="0"/>
              </a:rPr>
              <a:t>P = Planning         ( Future course of action 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69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106" y="274638"/>
            <a:ext cx="9409695" cy="18589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Contacts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104" y="2133600"/>
            <a:ext cx="9313677" cy="3352800"/>
          </a:xfrm>
        </p:spPr>
        <p:txBody>
          <a:bodyPr>
            <a:normAutofit/>
          </a:bodyPr>
          <a:lstStyle/>
          <a:p>
            <a:pPr algn="l"/>
            <a:endParaRPr lang="en-US" sz="16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b="1" dirty="0">
              <a:latin typeface="Calibri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Karachi Office: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Office# 616, 6</a:t>
            </a:r>
            <a:r>
              <a:rPr lang="en-US" sz="1600" baseline="30000" dirty="0" smtClean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Floor Park Avenue,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Shahrah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-E-Faisal Karachi,  Pakistan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Tel: +92-21-34326525, Fax: +92-21-34326527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Lahore Office: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41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Gulshan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Ahbab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DHA EME Sector Multan Road Lahore, Pakistan 53711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Tel: +92-300-8348702, +92-313-4485788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Logos_TTPluscINZ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81" y="247206"/>
            <a:ext cx="1883863" cy="59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75225" y="-688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320842"/>
            <a:ext cx="4447490" cy="6209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6" y="320842"/>
            <a:ext cx="4621476" cy="6209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47078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894013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4352" y="2281873"/>
            <a:ext cx="2684245" cy="2658617"/>
            <a:chOff x="4295" y="5641"/>
            <a:chExt cx="4031" cy="4033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95" y="5641"/>
              <a:ext cx="4031" cy="40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16" y="5814"/>
              <a:ext cx="3625" cy="3707"/>
            </a:xfrm>
            <a:prstGeom prst="ellipse">
              <a:avLst/>
            </a:prstGeom>
            <a:solidFill>
              <a:schemeClr val="accent1">
                <a:lumMod val="100000"/>
                <a:lumOff val="0"/>
              </a:schemeClr>
            </a:solidFill>
            <a:ln w="28575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REAL-TIME 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®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6509458" y="4987107"/>
            <a:ext cx="1666875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Stitching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316001" y="798514"/>
            <a:ext cx="1666876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HRMS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7440333" y="2101615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Knitting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927599" y="330912"/>
            <a:ext cx="1666875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Spinning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6509459" y="861362"/>
            <a:ext cx="1666875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Weaving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252206" y="3571160"/>
            <a:ext cx="1695451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160046" y="4855845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830610" y="5262960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7300732" y="3632600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Dying / Finishing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614986" y="1814195"/>
            <a:ext cx="0" cy="486410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6379527" y="2095501"/>
            <a:ext cx="363855" cy="435449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435187" y="2249884"/>
            <a:ext cx="389073" cy="345998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3965809" y="3052685"/>
            <a:ext cx="469378" cy="146139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3920034" y="3874618"/>
            <a:ext cx="437836" cy="253124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5636895" y="4874836"/>
            <a:ext cx="57270" cy="401238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 flipV="1">
            <a:off x="6447058" y="4587617"/>
            <a:ext cx="415973" cy="521738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 flipV="1">
            <a:off x="6830378" y="3997290"/>
            <a:ext cx="511360" cy="165746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6915219" y="3069479"/>
            <a:ext cx="566299" cy="101084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1274" y="182547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9144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0" y="13716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0" y="18288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0" y="18288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0" y="22860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0" y="22860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0" y="27432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328467" y="2056685"/>
            <a:ext cx="1686380" cy="147105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control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 flipV="1">
            <a:off x="4520013" y="4629431"/>
            <a:ext cx="320381" cy="365993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9135783" y="86441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958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894013"/>
            <a:ext cx="523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60229" y="2314125"/>
            <a:ext cx="2684245" cy="2658617"/>
            <a:chOff x="4295" y="5641"/>
            <a:chExt cx="4031" cy="4033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95" y="5641"/>
              <a:ext cx="4031" cy="40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16" y="5814"/>
              <a:ext cx="3625" cy="3707"/>
            </a:xfrm>
            <a:prstGeom prst="ellipse">
              <a:avLst/>
            </a:prstGeom>
            <a:solidFill>
              <a:schemeClr val="accent1">
                <a:lumMod val="100000"/>
                <a:lumOff val="0"/>
              </a:schemeClr>
            </a:solidFill>
            <a:ln w="28575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REAL-TIME </a:t>
              </a:r>
              <a:r>
                <a: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®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165523" y="1272503"/>
            <a:ext cx="1666876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HRMS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7191257" y="2617394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814726" y="677846"/>
            <a:ext cx="1666875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Machine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6477983" y="1160069"/>
            <a:ext cx="1666875" cy="1457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Management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074122" y="4419877"/>
            <a:ext cx="1695451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4850735" y="5138670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639811" y="4345187"/>
            <a:ext cx="1695450" cy="151447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648687" y="2108237"/>
            <a:ext cx="5163" cy="208297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6629256" y="2456672"/>
            <a:ext cx="110070" cy="112187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602642" y="2458157"/>
            <a:ext cx="248093" cy="175326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endCxn id="8" idx="2"/>
          </p:cNvCxnSpPr>
          <p:nvPr/>
        </p:nvCxnSpPr>
        <p:spPr bwMode="auto">
          <a:xfrm>
            <a:off x="4196466" y="3590178"/>
            <a:ext cx="163763" cy="53256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 flipV="1">
            <a:off x="6739326" y="4474208"/>
            <a:ext cx="122280" cy="119782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  <a:stCxn id="14" idx="0"/>
            <a:endCxn id="8" idx="4"/>
          </p:cNvCxnSpPr>
          <p:nvPr/>
        </p:nvCxnSpPr>
        <p:spPr bwMode="auto">
          <a:xfrm flipV="1">
            <a:off x="5698460" y="4972742"/>
            <a:ext cx="3892" cy="165928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4563936" y="4553006"/>
            <a:ext cx="139790" cy="93025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7052569" y="3456110"/>
            <a:ext cx="161643" cy="15306"/>
          </a:xfrm>
          <a:prstGeom prst="straightConnector1">
            <a:avLst/>
          </a:prstGeom>
          <a:noFill/>
          <a:ln w="9525">
            <a:solidFill>
              <a:schemeClr val="accent1">
                <a:lumMod val="50000"/>
                <a:lumOff val="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1274" y="182547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9144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-62578" y="1447662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0" y="18288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2578" y="1417326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0" y="22860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0" y="228600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0" y="2743200"/>
            <a:ext cx="11522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546821" y="2784786"/>
            <a:ext cx="1686380" cy="147105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&amp;</a:t>
            </a:r>
            <a:endParaRPr kumimoji="0" lang="en-US" altLang="en-US" sz="12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control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5783" y="86441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726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1341101" y="213360"/>
            <a:ext cx="1611431" cy="658368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Sectors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964679" y="259080"/>
            <a:ext cx="1859281" cy="658368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Modules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8117" y="1173480"/>
            <a:ext cx="4608830" cy="5394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Spinning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Weaving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Knitting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Fabric dying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Embroidery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Knit 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Stitching 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66" y="1173480"/>
            <a:ext cx="5550067" cy="5081779"/>
          </a:xfrm>
        </p:spPr>
      </p:pic>
    </p:spTree>
    <p:extLst>
      <p:ext uri="{BB962C8B-B14F-4D97-AF65-F5344CB8AC3E}">
        <p14:creationId xmlns:p14="http://schemas.microsoft.com/office/powerpoint/2010/main" val="35190473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4847811"/>
              </p:ext>
            </p:extLst>
          </p:nvPr>
        </p:nvGraphicFramePr>
        <p:xfrm>
          <a:off x="1417637" y="1064077"/>
          <a:ext cx="8382000" cy="559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Same Side Corner Rectangle 6"/>
          <p:cNvSpPr/>
          <p:nvPr/>
        </p:nvSpPr>
        <p:spPr>
          <a:xfrm>
            <a:off x="1453575" y="1786890"/>
            <a:ext cx="98557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2494669" y="1786890"/>
            <a:ext cx="988994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3542611" y="1788902"/>
            <a:ext cx="99060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4574907" y="1780276"/>
            <a:ext cx="1016478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Snip Same Side Corner Rectangle 10"/>
          <p:cNvSpPr/>
          <p:nvPr/>
        </p:nvSpPr>
        <p:spPr>
          <a:xfrm>
            <a:off x="5643141" y="1788902"/>
            <a:ext cx="99060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Snip Same Side Corner Rectangle 11"/>
          <p:cNvSpPr/>
          <p:nvPr/>
        </p:nvSpPr>
        <p:spPr>
          <a:xfrm>
            <a:off x="6684063" y="1788902"/>
            <a:ext cx="99060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3385" y="177165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Material Management 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9541" y="17630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Management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4619" y="172995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Quality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081" y="177165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Management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585" y="18305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Accounting &amp; Cost  Control 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691" y="182340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S C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>
            <a:off x="7724985" y="1788902"/>
            <a:ext cx="99060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Snip Same Side Corner Rectangle 19"/>
          <p:cNvSpPr/>
          <p:nvPr/>
        </p:nvSpPr>
        <p:spPr>
          <a:xfrm>
            <a:off x="8788482" y="1792277"/>
            <a:ext cx="990600" cy="3810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07733" y="175439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CRM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35915" y="183889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HR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0038" y="2686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14559" y="2233316"/>
            <a:ext cx="1163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Actual </a:t>
            </a:r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P/L  &amp; B/S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Tentative </a:t>
            </a:r>
          </a:p>
          <a:p>
            <a:r>
              <a:rPr lang="en-US" sz="1200" dirty="0">
                <a:latin typeface="Calibri" pitchFamily="34" charset="0"/>
              </a:rPr>
              <a:t>P/L  &amp; </a:t>
            </a:r>
            <a:r>
              <a:rPr lang="en-US" sz="1200" dirty="0" smtClean="0">
                <a:latin typeface="Calibri" pitchFamily="34" charset="0"/>
              </a:rPr>
              <a:t>B/S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Cost Control with Alarms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Payroll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Stores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Admin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2681" y="2305051"/>
            <a:ext cx="1066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Order management 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Production </a:t>
            </a:r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Yield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7785" y="2305050"/>
            <a:ext cx="106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Machine        Utilization %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Machine</a:t>
            </a:r>
          </a:p>
          <a:p>
            <a:r>
              <a:rPr lang="en-US" sz="1200" dirty="0">
                <a:latin typeface="Calibri" pitchFamily="34" charset="0"/>
              </a:rPr>
              <a:t>Prod </a:t>
            </a:r>
            <a:r>
              <a:rPr lang="en-US" sz="1200" dirty="0" smtClean="0">
                <a:latin typeface="Calibri" pitchFamily="34" charset="0"/>
              </a:rPr>
              <a:t>m/min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Machine Prod Kg/</a:t>
            </a:r>
            <a:r>
              <a:rPr lang="en-US" sz="1200" dirty="0" err="1" smtClean="0">
                <a:latin typeface="Calibri" pitchFamily="34" charset="0"/>
              </a:rPr>
              <a:t>hr</a:t>
            </a:r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Maintenance</a:t>
            </a:r>
          </a:p>
          <a:p>
            <a:r>
              <a:rPr lang="en-US" sz="1200" dirty="0">
                <a:latin typeface="Calibri" pitchFamily="34" charset="0"/>
              </a:rPr>
              <a:t>Schedule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Maintenance</a:t>
            </a:r>
          </a:p>
          <a:p>
            <a:r>
              <a:rPr lang="en-US" sz="1200" dirty="0">
                <a:latin typeface="Calibri" pitchFamily="34" charset="0"/>
              </a:rPr>
              <a:t>Break </a:t>
            </a:r>
            <a:r>
              <a:rPr lang="en-US" sz="1200" dirty="0" smtClean="0">
                <a:latin typeface="Calibri" pitchFamily="34" charset="0"/>
              </a:rPr>
              <a:t>Downs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EMS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RH &amp;  Temp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211" y="2305051"/>
            <a:ext cx="106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On Line Data 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Off Line Testing 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Off Live survey 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Quality Testing  Scheduler</a:t>
            </a:r>
          </a:p>
          <a:p>
            <a:endParaRPr lang="en-US" sz="1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000" dirty="0">
              <a:latin typeface="Calibri" pitchFamily="34" charset="0"/>
            </a:endParaRPr>
          </a:p>
          <a:p>
            <a:endParaRPr lang="en-US" sz="10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0011" y="2305051"/>
            <a:ext cx="1066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Vision &amp;</a:t>
            </a:r>
          </a:p>
          <a:p>
            <a:r>
              <a:rPr lang="en-US" sz="1200" dirty="0">
                <a:latin typeface="Calibri" pitchFamily="34" charset="0"/>
              </a:rPr>
              <a:t>      Mission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Training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Audits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       </a:t>
            </a:r>
          </a:p>
          <a:p>
            <a:r>
              <a:rPr lang="en-US" sz="1200" dirty="0">
                <a:latin typeface="Calibri" pitchFamily="34" charset="0"/>
              </a:rPr>
              <a:t>Management Review 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Certification</a:t>
            </a:r>
          </a:p>
          <a:p>
            <a:endParaRPr lang="en-US" sz="1000" dirty="0">
              <a:latin typeface="Calibri" pitchFamily="34" charset="0"/>
            </a:endParaRPr>
          </a:p>
          <a:p>
            <a:endParaRPr lang="en-US" sz="10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5437" y="2305050"/>
            <a:ext cx="106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Cotton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Yarn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       </a:t>
            </a:r>
          </a:p>
          <a:p>
            <a:r>
              <a:rPr lang="en-US" sz="1200" dirty="0">
                <a:latin typeface="Calibri" pitchFamily="34" charset="0"/>
              </a:rPr>
              <a:t>General Stores. 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Waste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Supplier</a:t>
            </a:r>
          </a:p>
          <a:p>
            <a:r>
              <a:rPr lang="en-US" sz="1200" dirty="0" err="1" smtClean="0">
                <a:latin typeface="Calibri" pitchFamily="34" charset="0"/>
              </a:rPr>
              <a:t>Controlls</a:t>
            </a:r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Purchase </a:t>
            </a:r>
            <a:endParaRPr lang="en-US" sz="1200" dirty="0">
              <a:latin typeface="Calibri" pitchFamily="34" charset="0"/>
            </a:endParaRPr>
          </a:p>
          <a:p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6037" y="2305051"/>
            <a:ext cx="1066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Order management 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Gantt Chart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Spin Plan &amp; Optimization</a:t>
            </a:r>
          </a:p>
          <a:p>
            <a:endParaRPr lang="en-US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Costing </a:t>
            </a:r>
          </a:p>
          <a:p>
            <a:endParaRPr lang="en-US" sz="1200" dirty="0">
              <a:latin typeface="Calibri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  <a:p>
            <a:endParaRPr lang="en-US" sz="1000" dirty="0">
              <a:latin typeface="Calibri" pitchFamily="34" charset="0"/>
            </a:endParaRPr>
          </a:p>
        </p:txBody>
      </p:sp>
      <p:pic>
        <p:nvPicPr>
          <p:cNvPr id="31" name="Picture 30" descr="Logos_TTPluscINZ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91" y="224554"/>
            <a:ext cx="1495047" cy="59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83782" y="176757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638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7" y="523220"/>
            <a:ext cx="10435156" cy="59506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332F66-BA13-4B92-8831-73B6A710A4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48482" y="0"/>
            <a:ext cx="196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766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4676</TotalTime>
  <Words>1578</Words>
  <Application>Microsoft Office PowerPoint</Application>
  <PresentationFormat>Custom</PresentationFormat>
  <Paragraphs>710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PowerPoint Presentation</vt:lpstr>
      <vt:lpstr>REAL-TIME ERP®  by</vt:lpstr>
      <vt:lpstr>Our  Introduction</vt:lpstr>
      <vt:lpstr>Journey to Future   ( Digital Front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 Brochures for  modules  </vt:lpstr>
      <vt:lpstr>Loom Monitoring System Data-Flow Diagram</vt:lpstr>
      <vt:lpstr>PowerPoint Presentation</vt:lpstr>
      <vt:lpstr>Network Layout                         </vt:lpstr>
      <vt:lpstr>Hardware</vt:lpstr>
      <vt:lpstr>Real-time Ring Data</vt:lpstr>
      <vt:lpstr>Real-time Drawing Data</vt:lpstr>
      <vt:lpstr>Data Collection categorization</vt:lpstr>
      <vt:lpstr>PowerPoint Presentation</vt:lpstr>
      <vt:lpstr>PowerPoint Presentation</vt:lpstr>
      <vt:lpstr>PowerPoint Presentation</vt:lpstr>
      <vt:lpstr>PowerPoint Presentation</vt:lpstr>
      <vt:lpstr>Dash Board EMM</vt:lpstr>
      <vt:lpstr>Energy Monitoring System </vt:lpstr>
      <vt:lpstr>Example of  A Spinning Mills for EMS</vt:lpstr>
      <vt:lpstr>PowerPoint Presentation</vt:lpstr>
      <vt:lpstr>PowerPoint Presentation</vt:lpstr>
      <vt:lpstr>PowerPoint Presentation</vt:lpstr>
      <vt:lpstr>Finance Module</vt:lpstr>
      <vt:lpstr>Dashboards</vt:lpstr>
      <vt:lpstr> Benefits for Machine Management Modules</vt:lpstr>
      <vt:lpstr>Benefits for Material Management Modules</vt:lpstr>
      <vt:lpstr>Added Benefits Material Management Modules for Spinning Mills </vt:lpstr>
      <vt:lpstr>Process of Sales &amp; Implementation of ERP</vt:lpstr>
      <vt:lpstr>PowerPoint Presentation</vt:lpstr>
      <vt:lpstr>Module platform </vt:lpstr>
      <vt:lpstr>Classification of Manufacturing Industries</vt:lpstr>
      <vt:lpstr>ERP providers in Pakistan</vt:lpstr>
      <vt:lpstr>ERP infusion </vt:lpstr>
      <vt:lpstr>SAP vs REAL-TIME ERP®   </vt:lpstr>
      <vt:lpstr>Contacts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INZ SOLUTIONS</dc:creator>
  <cp:lastModifiedBy>Windows User</cp:lastModifiedBy>
  <cp:revision>614</cp:revision>
  <cp:lastPrinted>2018-02-26T06:06:20Z</cp:lastPrinted>
  <dcterms:created xsi:type="dcterms:W3CDTF">2017-12-11T12:01:46Z</dcterms:created>
  <dcterms:modified xsi:type="dcterms:W3CDTF">2018-07-11T03:23:24Z</dcterms:modified>
</cp:coreProperties>
</file>